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4" r:id="rId4"/>
    <p:sldId id="265" r:id="rId5"/>
    <p:sldId id="262" r:id="rId6"/>
    <p:sldId id="257" r:id="rId7"/>
    <p:sldId id="258" r:id="rId8"/>
    <p:sldId id="259" r:id="rId9"/>
    <p:sldId id="26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AB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3" autoAdjust="0"/>
    <p:restoredTop sz="94660"/>
  </p:normalViewPr>
  <p:slideViewPr>
    <p:cSldViewPr snapToGrid="0">
      <p:cViewPr varScale="1">
        <p:scale>
          <a:sx n="49" d="100"/>
          <a:sy n="49" d="100"/>
        </p:scale>
        <p:origin x="44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EB4E5E-F8AE-497E-82BA-12916FF94C4B}" type="doc">
      <dgm:prSet loTypeId="urn:microsoft.com/office/officeart/2009/3/layout/PlusandMinu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4A6D5E-7B83-4A41-B1BB-A253EAFF290A}">
      <dgm:prSet/>
      <dgm:spPr/>
      <dgm:t>
        <a:bodyPr/>
        <a:lstStyle/>
        <a:p>
          <a:r>
            <a:rPr lang="ru-RU" dirty="0"/>
            <a:t>Не всегда обладает высоким уровнем математических способностей</a:t>
          </a:r>
        </a:p>
        <a:p>
          <a:r>
            <a:rPr lang="ru-RU" dirty="0"/>
            <a:t>Не всегда демонстрирует успехи в обучении математике</a:t>
          </a:r>
        </a:p>
      </dgm:t>
    </dgm:pt>
    <dgm:pt modelId="{C34559D1-4FB6-40DC-82BE-E690A74D0C4A}" type="parTrans" cxnId="{B74268D8-D983-4C2D-906F-2874207478BD}">
      <dgm:prSet/>
      <dgm:spPr/>
      <dgm:t>
        <a:bodyPr/>
        <a:lstStyle/>
        <a:p>
          <a:endParaRPr lang="ru-RU"/>
        </a:p>
      </dgm:t>
    </dgm:pt>
    <dgm:pt modelId="{C9FA6F90-52C4-4F7E-86A3-3C7DC867A61B}" type="sibTrans" cxnId="{B74268D8-D983-4C2D-906F-2874207478BD}">
      <dgm:prSet/>
      <dgm:spPr/>
      <dgm:t>
        <a:bodyPr/>
        <a:lstStyle/>
        <a:p>
          <a:endParaRPr lang="ru-RU"/>
        </a:p>
      </dgm:t>
    </dgm:pt>
    <dgm:pt modelId="{9A518859-426D-40FC-9BC0-ED0001CB0CBF}">
      <dgm:prSet/>
      <dgm:spPr/>
      <dgm:t>
        <a:bodyPr/>
        <a:lstStyle/>
        <a:p>
          <a:r>
            <a:rPr lang="ru-RU" dirty="0"/>
            <a:t>Проявляет интерес к математике </a:t>
          </a:r>
        </a:p>
        <a:p>
          <a:r>
            <a:rPr lang="ru-RU" dirty="0"/>
            <a:t>Задает осмысленные вопросы: «почему?», «что будет, если?» и т.п.</a:t>
          </a:r>
        </a:p>
        <a:p>
          <a:r>
            <a:rPr lang="ru-RU" dirty="0"/>
            <a:t>Склонен к экспериментированию, в том числе мысленному</a:t>
          </a:r>
        </a:p>
        <a:p>
          <a:r>
            <a:rPr lang="ru-RU" dirty="0"/>
            <a:t> «Чувствует» некрасивые решения и ответы</a:t>
          </a:r>
        </a:p>
        <a:p>
          <a:r>
            <a:rPr lang="ru-RU" dirty="0"/>
            <a:t>Видит закономерности в окружающем мире</a:t>
          </a:r>
        </a:p>
        <a:p>
          <a:r>
            <a:rPr lang="ru-RU" dirty="0"/>
            <a:t> …</a:t>
          </a:r>
        </a:p>
      </dgm:t>
    </dgm:pt>
    <dgm:pt modelId="{44D46867-70CF-4DA6-B0D3-B03EEA333195}" type="parTrans" cxnId="{0F3DBD12-F18D-4135-BC81-4BB8C9DE7DDF}">
      <dgm:prSet/>
      <dgm:spPr/>
      <dgm:t>
        <a:bodyPr/>
        <a:lstStyle/>
        <a:p>
          <a:endParaRPr lang="ru-RU"/>
        </a:p>
      </dgm:t>
    </dgm:pt>
    <dgm:pt modelId="{3736F588-9AC2-4889-87E0-F44D8E5E9820}" type="sibTrans" cxnId="{0F3DBD12-F18D-4135-BC81-4BB8C9DE7DDF}">
      <dgm:prSet/>
      <dgm:spPr/>
      <dgm:t>
        <a:bodyPr/>
        <a:lstStyle/>
        <a:p>
          <a:endParaRPr lang="ru-RU"/>
        </a:p>
      </dgm:t>
    </dgm:pt>
    <dgm:pt modelId="{2C136D49-2C7A-4C57-BD34-85EF856FB2B1}" type="pres">
      <dgm:prSet presAssocID="{C5EB4E5E-F8AE-497E-82BA-12916FF94C4B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4A1AD2D0-29D2-4E67-8C9B-893ED8FE4BF6}" type="pres">
      <dgm:prSet presAssocID="{C5EB4E5E-F8AE-497E-82BA-12916FF94C4B}" presName="Background" presStyleLbl="bgImgPlace1" presStyleIdx="0" presStyleCnt="1" custScaleX="127945" custLinFactNeighborX="621"/>
      <dgm:spPr/>
    </dgm:pt>
    <dgm:pt modelId="{9E4816AD-6681-4EC6-8AFF-D7183F20ABEF}" type="pres">
      <dgm:prSet presAssocID="{C5EB4E5E-F8AE-497E-82BA-12916FF94C4B}" presName="ParentText1" presStyleLbl="revTx" presStyleIdx="0" presStyleCnt="2" custScaleX="85753" custLinFactNeighborX="-32072" custLinFactNeighborY="-842">
        <dgm:presLayoutVars>
          <dgm:chMax val="0"/>
          <dgm:chPref val="0"/>
          <dgm:bulletEnabled val="1"/>
        </dgm:presLayoutVars>
      </dgm:prSet>
      <dgm:spPr/>
    </dgm:pt>
    <dgm:pt modelId="{46A27F07-4B22-4B45-8615-640493D027C7}" type="pres">
      <dgm:prSet presAssocID="{C5EB4E5E-F8AE-497E-82BA-12916FF94C4B}" presName="ParentText2" presStyleLbl="revTx" presStyleIdx="1" presStyleCnt="2" custScaleX="137713" custLinFactNeighborX="19871" custLinFactNeighborY="-1002">
        <dgm:presLayoutVars>
          <dgm:chMax val="0"/>
          <dgm:chPref val="0"/>
          <dgm:bulletEnabled val="1"/>
        </dgm:presLayoutVars>
      </dgm:prSet>
      <dgm:spPr/>
    </dgm:pt>
    <dgm:pt modelId="{A85B8D7C-D363-47AD-8A07-8B4887FEDF2E}" type="pres">
      <dgm:prSet presAssocID="{C5EB4E5E-F8AE-497E-82BA-12916FF94C4B}" presName="Plus" presStyleLbl="alignNode1" presStyleIdx="0" presStyleCnt="2" custLinFactX="239390" custLinFactNeighborX="300000" custLinFactNeighborY="-19078"/>
      <dgm:spPr/>
    </dgm:pt>
    <dgm:pt modelId="{B809F001-749C-48D7-9958-A5B4F6103A26}" type="pres">
      <dgm:prSet presAssocID="{C5EB4E5E-F8AE-497E-82BA-12916FF94C4B}" presName="Minus" presStyleLbl="alignNode1" presStyleIdx="1" presStyleCnt="2" custLinFactX="-242573" custLinFactNeighborX="-300000" custLinFactNeighborY="-64985"/>
      <dgm:spPr/>
    </dgm:pt>
    <dgm:pt modelId="{BC28BF05-D37C-4F84-9BDF-E035CE92FC83}" type="pres">
      <dgm:prSet presAssocID="{C5EB4E5E-F8AE-497E-82BA-12916FF94C4B}" presName="Divider" presStyleLbl="parChTrans1D1" presStyleIdx="0" presStyleCnt="1"/>
      <dgm:spPr/>
    </dgm:pt>
  </dgm:ptLst>
  <dgm:cxnLst>
    <dgm:cxn modelId="{0F3DBD12-F18D-4135-BC81-4BB8C9DE7DDF}" srcId="{C5EB4E5E-F8AE-497E-82BA-12916FF94C4B}" destId="{9A518859-426D-40FC-9BC0-ED0001CB0CBF}" srcOrd="1" destOrd="0" parTransId="{44D46867-70CF-4DA6-B0D3-B03EEA333195}" sibTransId="{3736F588-9AC2-4889-87E0-F44D8E5E9820}"/>
    <dgm:cxn modelId="{EC4D3018-84F4-4B55-8DE9-208CE2257602}" type="presOf" srcId="{9A518859-426D-40FC-9BC0-ED0001CB0CBF}" destId="{46A27F07-4B22-4B45-8615-640493D027C7}" srcOrd="0" destOrd="0" presId="urn:microsoft.com/office/officeart/2009/3/layout/PlusandMinus"/>
    <dgm:cxn modelId="{606BE57C-8670-4207-8472-FE8EE7BE7F5C}" type="presOf" srcId="{514A6D5E-7B83-4A41-B1BB-A253EAFF290A}" destId="{9E4816AD-6681-4EC6-8AFF-D7183F20ABEF}" srcOrd="0" destOrd="0" presId="urn:microsoft.com/office/officeart/2009/3/layout/PlusandMinus"/>
    <dgm:cxn modelId="{78BD07B9-A2E9-48FB-B896-C68CE43DAEB2}" type="presOf" srcId="{C5EB4E5E-F8AE-497E-82BA-12916FF94C4B}" destId="{2C136D49-2C7A-4C57-BD34-85EF856FB2B1}" srcOrd="0" destOrd="0" presId="urn:microsoft.com/office/officeart/2009/3/layout/PlusandMinus"/>
    <dgm:cxn modelId="{B74268D8-D983-4C2D-906F-2874207478BD}" srcId="{C5EB4E5E-F8AE-497E-82BA-12916FF94C4B}" destId="{514A6D5E-7B83-4A41-B1BB-A253EAFF290A}" srcOrd="0" destOrd="0" parTransId="{C34559D1-4FB6-40DC-82BE-E690A74D0C4A}" sibTransId="{C9FA6F90-52C4-4F7E-86A3-3C7DC867A61B}"/>
    <dgm:cxn modelId="{AF43F1F6-A1AB-4819-9AB1-D2E75CF591C2}" type="presParOf" srcId="{2C136D49-2C7A-4C57-BD34-85EF856FB2B1}" destId="{4A1AD2D0-29D2-4E67-8C9B-893ED8FE4BF6}" srcOrd="0" destOrd="0" presId="urn:microsoft.com/office/officeart/2009/3/layout/PlusandMinus"/>
    <dgm:cxn modelId="{0BE06116-BEC7-4790-BD1A-72631EAB59AD}" type="presParOf" srcId="{2C136D49-2C7A-4C57-BD34-85EF856FB2B1}" destId="{9E4816AD-6681-4EC6-8AFF-D7183F20ABEF}" srcOrd="1" destOrd="0" presId="urn:microsoft.com/office/officeart/2009/3/layout/PlusandMinus"/>
    <dgm:cxn modelId="{4C06F6F3-F886-4DB9-8683-E2853E6F6D5E}" type="presParOf" srcId="{2C136D49-2C7A-4C57-BD34-85EF856FB2B1}" destId="{46A27F07-4B22-4B45-8615-640493D027C7}" srcOrd="2" destOrd="0" presId="urn:microsoft.com/office/officeart/2009/3/layout/PlusandMinus"/>
    <dgm:cxn modelId="{0B660E68-EDA7-447C-9150-E18EB09BE94D}" type="presParOf" srcId="{2C136D49-2C7A-4C57-BD34-85EF856FB2B1}" destId="{A85B8D7C-D363-47AD-8A07-8B4887FEDF2E}" srcOrd="3" destOrd="0" presId="urn:microsoft.com/office/officeart/2009/3/layout/PlusandMinus"/>
    <dgm:cxn modelId="{F420895D-0823-44CE-81A1-70F283A64F27}" type="presParOf" srcId="{2C136D49-2C7A-4C57-BD34-85EF856FB2B1}" destId="{B809F001-749C-48D7-9958-A5B4F6103A26}" srcOrd="4" destOrd="0" presId="urn:microsoft.com/office/officeart/2009/3/layout/PlusandMinus"/>
    <dgm:cxn modelId="{F4BA4654-1BC7-47BC-BCFE-2E48757B0A51}" type="presParOf" srcId="{2C136D49-2C7A-4C57-BD34-85EF856FB2B1}" destId="{BC28BF05-D37C-4F84-9BDF-E035CE92FC83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96CF16-966A-4232-99DC-81675A9C8FD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32DA06-110E-4D67-ADE2-68A348604F32}">
      <dgm:prSet custT="1"/>
      <dgm:spPr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r>
            <a:rPr lang="ru-RU" sz="2400" dirty="0"/>
            <a:t>хорошо знает (олимпиадную) математику</a:t>
          </a:r>
        </a:p>
      </dgm:t>
    </dgm:pt>
    <dgm:pt modelId="{EB86385F-3687-4190-9E5D-5D311E931291}" type="parTrans" cxnId="{879954E9-7D59-4AAE-8BA5-252FB4B899D8}">
      <dgm:prSet/>
      <dgm:spPr/>
      <dgm:t>
        <a:bodyPr/>
        <a:lstStyle/>
        <a:p>
          <a:endParaRPr lang="ru-RU"/>
        </a:p>
      </dgm:t>
    </dgm:pt>
    <dgm:pt modelId="{40F181AC-24C3-4834-983F-55D60AB98D3E}" type="sibTrans" cxnId="{879954E9-7D59-4AAE-8BA5-252FB4B899D8}">
      <dgm:prSet/>
      <dgm:spPr/>
      <dgm:t>
        <a:bodyPr/>
        <a:lstStyle/>
        <a:p>
          <a:endParaRPr lang="ru-RU"/>
        </a:p>
      </dgm:t>
    </dgm:pt>
    <dgm:pt modelId="{E48965FF-E21A-4B92-9D3D-AADC0EBA7F52}">
      <dgm:prSet custT="1"/>
      <dgm:spPr/>
      <dgm:t>
        <a:bodyPr/>
        <a:lstStyle/>
        <a:p>
          <a:r>
            <a:rPr lang="ru-RU" sz="2400" dirty="0"/>
            <a:t>способен нестандартно мыслить </a:t>
          </a:r>
        </a:p>
      </dgm:t>
    </dgm:pt>
    <dgm:pt modelId="{C768364E-B213-446C-95A6-AF369E07C45B}" type="parTrans" cxnId="{BCF17710-CFBE-4263-AB4F-9D8913090000}">
      <dgm:prSet/>
      <dgm:spPr/>
      <dgm:t>
        <a:bodyPr/>
        <a:lstStyle/>
        <a:p>
          <a:endParaRPr lang="ru-RU"/>
        </a:p>
      </dgm:t>
    </dgm:pt>
    <dgm:pt modelId="{9079733A-07E0-4FD5-A881-CBEF750F1F67}" type="sibTrans" cxnId="{BCF17710-CFBE-4263-AB4F-9D8913090000}">
      <dgm:prSet/>
      <dgm:spPr/>
      <dgm:t>
        <a:bodyPr/>
        <a:lstStyle/>
        <a:p>
          <a:endParaRPr lang="ru-RU"/>
        </a:p>
      </dgm:t>
    </dgm:pt>
    <dgm:pt modelId="{4A59E22C-BF63-4A08-A88C-73E522BFC9B6}">
      <dgm:prSet custT="1"/>
      <dgm:spPr/>
      <dgm:t>
        <a:bodyPr/>
        <a:lstStyle/>
        <a:p>
          <a:r>
            <a:rPr lang="ru-RU" sz="2400" dirty="0"/>
            <a:t>владеет приемами развития мышления и поддержания устойчивого интереса к математике</a:t>
          </a:r>
        </a:p>
      </dgm:t>
    </dgm:pt>
    <dgm:pt modelId="{0D622E1C-8F58-40E4-AA88-26D0232A124F}" type="parTrans" cxnId="{BF99689F-5858-42E3-9EC4-2774E7B99399}">
      <dgm:prSet/>
      <dgm:spPr/>
      <dgm:t>
        <a:bodyPr/>
        <a:lstStyle/>
        <a:p>
          <a:endParaRPr lang="ru-RU"/>
        </a:p>
      </dgm:t>
    </dgm:pt>
    <dgm:pt modelId="{CC31934A-6CC5-4CF8-B558-B341FC953F3A}" type="sibTrans" cxnId="{BF99689F-5858-42E3-9EC4-2774E7B99399}">
      <dgm:prSet/>
      <dgm:spPr/>
      <dgm:t>
        <a:bodyPr/>
        <a:lstStyle/>
        <a:p>
          <a:endParaRPr lang="ru-RU"/>
        </a:p>
      </dgm:t>
    </dgm:pt>
    <dgm:pt modelId="{8A2433FB-8D67-4CF8-856C-80E555434298}">
      <dgm:prSet custT="1"/>
      <dgm:spPr/>
      <dgm:t>
        <a:bodyPr/>
        <a:lstStyle/>
        <a:p>
          <a:r>
            <a:rPr lang="ru-RU" sz="2400" dirty="0"/>
            <a:t>владеет приемами развития логического и абстрактного мышления</a:t>
          </a:r>
        </a:p>
      </dgm:t>
    </dgm:pt>
    <dgm:pt modelId="{1F83FAF5-9D2D-4E86-BEF0-3B306B3F6779}" type="parTrans" cxnId="{75EE7A3B-EB9E-405C-8AB6-2BA043D3DAF4}">
      <dgm:prSet/>
      <dgm:spPr/>
      <dgm:t>
        <a:bodyPr/>
        <a:lstStyle/>
        <a:p>
          <a:endParaRPr lang="ru-RU"/>
        </a:p>
      </dgm:t>
    </dgm:pt>
    <dgm:pt modelId="{B3058121-D033-4508-9056-6B8CEA973EAB}" type="sibTrans" cxnId="{75EE7A3B-EB9E-405C-8AB6-2BA043D3DAF4}">
      <dgm:prSet/>
      <dgm:spPr/>
      <dgm:t>
        <a:bodyPr/>
        <a:lstStyle/>
        <a:p>
          <a:endParaRPr lang="ru-RU"/>
        </a:p>
      </dgm:t>
    </dgm:pt>
    <dgm:pt modelId="{EED0472A-E3E7-4CCC-8FFE-75507161B1D7}">
      <dgm:prSet custT="1"/>
      <dgm:spPr/>
      <dgm:t>
        <a:bodyPr/>
        <a:lstStyle/>
        <a:p>
          <a:r>
            <a:rPr lang="ru-RU" sz="2400" dirty="0"/>
            <a:t>способен развить и поддержать познавательный интерес, независимо от глубины и уровня математических способностей участников</a:t>
          </a:r>
        </a:p>
      </dgm:t>
    </dgm:pt>
    <dgm:pt modelId="{29F92059-92A9-45CC-9518-CDD9C2C2745F}" type="parTrans" cxnId="{33C760E5-488D-4458-8637-4815D824F3DF}">
      <dgm:prSet/>
      <dgm:spPr/>
      <dgm:t>
        <a:bodyPr/>
        <a:lstStyle/>
        <a:p>
          <a:endParaRPr lang="ru-RU"/>
        </a:p>
      </dgm:t>
    </dgm:pt>
    <dgm:pt modelId="{B21A80C8-0E98-410A-A889-67257DDEA554}" type="sibTrans" cxnId="{33C760E5-488D-4458-8637-4815D824F3DF}">
      <dgm:prSet/>
      <dgm:spPr/>
      <dgm:t>
        <a:bodyPr/>
        <a:lstStyle/>
        <a:p>
          <a:endParaRPr lang="ru-RU"/>
        </a:p>
      </dgm:t>
    </dgm:pt>
    <dgm:pt modelId="{296EB210-3E7E-4819-9E38-A1500586C08F}">
      <dgm:prSet custT="1"/>
      <dgm:spPr/>
      <dgm:t>
        <a:bodyPr/>
        <a:lstStyle/>
        <a:p>
          <a:r>
            <a:rPr lang="ru-RU" sz="2400" dirty="0"/>
            <a:t>способен содействовать развитию логического и абстрактного мышления</a:t>
          </a:r>
        </a:p>
      </dgm:t>
    </dgm:pt>
    <dgm:pt modelId="{C68283C2-4DE1-4914-8AB7-E32B9D9D6AB0}" type="parTrans" cxnId="{71C576CD-5D7B-4C00-BE91-2F8C0EB2A090}">
      <dgm:prSet/>
      <dgm:spPr/>
      <dgm:t>
        <a:bodyPr/>
        <a:lstStyle/>
        <a:p>
          <a:endParaRPr lang="ru-RU"/>
        </a:p>
      </dgm:t>
    </dgm:pt>
    <dgm:pt modelId="{F69AFA9C-8E53-4A0A-9850-50727DC42DAA}" type="sibTrans" cxnId="{71C576CD-5D7B-4C00-BE91-2F8C0EB2A090}">
      <dgm:prSet/>
      <dgm:spPr/>
      <dgm:t>
        <a:bodyPr/>
        <a:lstStyle/>
        <a:p>
          <a:endParaRPr lang="ru-RU"/>
        </a:p>
      </dgm:t>
    </dgm:pt>
    <dgm:pt modelId="{50ED86C1-D826-40DD-ADAE-FE058BD2C089}">
      <dgm:prSet custT="1"/>
      <dgm:spPr/>
      <dgm:t>
        <a:bodyPr/>
        <a:lstStyle/>
        <a:p>
          <a:r>
            <a:rPr lang="ru-RU" sz="2400" dirty="0"/>
            <a:t>видит возможности каждого ребенка, может отличить потенциально способного к математике </a:t>
          </a:r>
        </a:p>
      </dgm:t>
    </dgm:pt>
    <dgm:pt modelId="{B7AFDF48-1B3C-47AA-A77E-C4A387B08967}" type="parTrans" cxnId="{8FD0AB41-334F-4794-B501-273B2FAC4FD2}">
      <dgm:prSet/>
      <dgm:spPr/>
      <dgm:t>
        <a:bodyPr/>
        <a:lstStyle/>
        <a:p>
          <a:endParaRPr lang="ru-RU"/>
        </a:p>
      </dgm:t>
    </dgm:pt>
    <dgm:pt modelId="{F20E4D60-1EF8-46D6-8653-A66F15AFB871}" type="sibTrans" cxnId="{8FD0AB41-334F-4794-B501-273B2FAC4FD2}">
      <dgm:prSet/>
      <dgm:spPr/>
      <dgm:t>
        <a:bodyPr/>
        <a:lstStyle/>
        <a:p>
          <a:endParaRPr lang="ru-RU"/>
        </a:p>
      </dgm:t>
    </dgm:pt>
    <dgm:pt modelId="{09BF9D67-DBBD-49D4-9458-863F0A49E4BE}">
      <dgm:prSet/>
      <dgm:spPr/>
    </dgm:pt>
    <dgm:pt modelId="{ABB9AB6A-D2C5-4D77-B582-01A39445C938}" type="parTrans" cxnId="{92FED702-9C42-4608-B440-B31CDBCAFA7D}">
      <dgm:prSet/>
      <dgm:spPr/>
      <dgm:t>
        <a:bodyPr/>
        <a:lstStyle/>
        <a:p>
          <a:endParaRPr lang="ru-RU"/>
        </a:p>
      </dgm:t>
    </dgm:pt>
    <dgm:pt modelId="{826CA9EF-8DF3-4EDB-8E74-6CA2192021B8}" type="sibTrans" cxnId="{92FED702-9C42-4608-B440-B31CDBCAFA7D}">
      <dgm:prSet/>
      <dgm:spPr/>
      <dgm:t>
        <a:bodyPr/>
        <a:lstStyle/>
        <a:p>
          <a:endParaRPr lang="ru-RU"/>
        </a:p>
      </dgm:t>
    </dgm:pt>
    <dgm:pt modelId="{FAF1422A-B8A8-4274-B24C-01B859CD0EFF}" type="pres">
      <dgm:prSet presAssocID="{DD96CF16-966A-4232-99DC-81675A9C8FD9}" presName="Name0" presStyleCnt="0">
        <dgm:presLayoutVars>
          <dgm:chMax val="7"/>
          <dgm:chPref val="7"/>
          <dgm:dir/>
        </dgm:presLayoutVars>
      </dgm:prSet>
      <dgm:spPr/>
    </dgm:pt>
    <dgm:pt modelId="{51E8BB2F-2AED-4F08-BCB6-2AA31CB6FF24}" type="pres">
      <dgm:prSet presAssocID="{DD96CF16-966A-4232-99DC-81675A9C8FD9}" presName="Name1" presStyleCnt="0"/>
      <dgm:spPr/>
    </dgm:pt>
    <dgm:pt modelId="{D6B4AFAE-7194-4F66-AE23-19B8B334FAC8}" type="pres">
      <dgm:prSet presAssocID="{DD96CF16-966A-4232-99DC-81675A9C8FD9}" presName="cycle" presStyleCnt="0"/>
      <dgm:spPr/>
    </dgm:pt>
    <dgm:pt modelId="{E53D9A28-F946-47AF-B525-4BF405F6D3EE}" type="pres">
      <dgm:prSet presAssocID="{DD96CF16-966A-4232-99DC-81675A9C8FD9}" presName="srcNode" presStyleLbl="node1" presStyleIdx="0" presStyleCnt="7"/>
      <dgm:spPr/>
    </dgm:pt>
    <dgm:pt modelId="{AB88ACE5-4B8C-48FE-BF31-5977B265F977}" type="pres">
      <dgm:prSet presAssocID="{DD96CF16-966A-4232-99DC-81675A9C8FD9}" presName="conn" presStyleLbl="parChTrans1D2" presStyleIdx="0" presStyleCnt="1"/>
      <dgm:spPr/>
    </dgm:pt>
    <dgm:pt modelId="{AB9DBB19-E19F-412A-A63A-4AEFB8DE5B19}" type="pres">
      <dgm:prSet presAssocID="{DD96CF16-966A-4232-99DC-81675A9C8FD9}" presName="extraNode" presStyleLbl="node1" presStyleIdx="0" presStyleCnt="7"/>
      <dgm:spPr/>
    </dgm:pt>
    <dgm:pt modelId="{D2D27341-63B3-424F-9C9F-1053E42C67E1}" type="pres">
      <dgm:prSet presAssocID="{DD96CF16-966A-4232-99DC-81675A9C8FD9}" presName="dstNode" presStyleLbl="node1" presStyleIdx="0" presStyleCnt="7"/>
      <dgm:spPr/>
    </dgm:pt>
    <dgm:pt modelId="{AC2716C8-EE00-4B9C-B5B0-70E2BB2AC76A}" type="pres">
      <dgm:prSet presAssocID="{5A32DA06-110E-4D67-ADE2-68A348604F32}" presName="text_1" presStyleLbl="node1" presStyleIdx="0" presStyleCnt="7" custScaleY="149121">
        <dgm:presLayoutVars>
          <dgm:bulletEnabled val="1"/>
        </dgm:presLayoutVars>
      </dgm:prSet>
      <dgm:spPr/>
    </dgm:pt>
    <dgm:pt modelId="{09E8FC30-4105-4362-997A-77DC025B3C96}" type="pres">
      <dgm:prSet presAssocID="{5A32DA06-110E-4D67-ADE2-68A348604F32}" presName="accent_1" presStyleCnt="0"/>
      <dgm:spPr/>
    </dgm:pt>
    <dgm:pt modelId="{5A597F03-04D3-4C07-86F4-C0DBEB6AFFC6}" type="pres">
      <dgm:prSet presAssocID="{5A32DA06-110E-4D67-ADE2-68A348604F32}" presName="accentRepeatNode" presStyleLbl="solidFgAcc1" presStyleIdx="0" presStyleCnt="7"/>
      <dgm:spPr/>
    </dgm:pt>
    <dgm:pt modelId="{986F56CC-9789-436A-8D4E-76117E2BDC68}" type="pres">
      <dgm:prSet presAssocID="{E48965FF-E21A-4B92-9D3D-AADC0EBA7F52}" presName="text_2" presStyleLbl="node1" presStyleIdx="1" presStyleCnt="7" custScaleY="149121">
        <dgm:presLayoutVars>
          <dgm:bulletEnabled val="1"/>
        </dgm:presLayoutVars>
      </dgm:prSet>
      <dgm:spPr/>
    </dgm:pt>
    <dgm:pt modelId="{F665B5B8-DC1C-4E40-A20B-39A64372FB1E}" type="pres">
      <dgm:prSet presAssocID="{E48965FF-E21A-4B92-9D3D-AADC0EBA7F52}" presName="accent_2" presStyleCnt="0"/>
      <dgm:spPr/>
    </dgm:pt>
    <dgm:pt modelId="{50542287-AB88-4666-97C2-795CE3BFCC14}" type="pres">
      <dgm:prSet presAssocID="{E48965FF-E21A-4B92-9D3D-AADC0EBA7F52}" presName="accentRepeatNode" presStyleLbl="solidFgAcc1" presStyleIdx="1" presStyleCnt="7"/>
      <dgm:spPr/>
    </dgm:pt>
    <dgm:pt modelId="{44AFF898-E7D2-48BE-9B58-0C792537EAD2}" type="pres">
      <dgm:prSet presAssocID="{4A59E22C-BF63-4A08-A88C-73E522BFC9B6}" presName="text_3" presStyleLbl="node1" presStyleIdx="2" presStyleCnt="7" custScaleY="149121">
        <dgm:presLayoutVars>
          <dgm:bulletEnabled val="1"/>
        </dgm:presLayoutVars>
      </dgm:prSet>
      <dgm:spPr/>
    </dgm:pt>
    <dgm:pt modelId="{58B819A9-5A0A-4728-891B-B657C7F35F28}" type="pres">
      <dgm:prSet presAssocID="{4A59E22C-BF63-4A08-A88C-73E522BFC9B6}" presName="accent_3" presStyleCnt="0"/>
      <dgm:spPr/>
    </dgm:pt>
    <dgm:pt modelId="{F1671DD3-E502-497E-A39A-E25E79E1B058}" type="pres">
      <dgm:prSet presAssocID="{4A59E22C-BF63-4A08-A88C-73E522BFC9B6}" presName="accentRepeatNode" presStyleLbl="solidFgAcc1" presStyleIdx="2" presStyleCnt="7"/>
      <dgm:spPr/>
    </dgm:pt>
    <dgm:pt modelId="{E526827D-FE91-4864-9AE8-43FB54D285AD}" type="pres">
      <dgm:prSet presAssocID="{8A2433FB-8D67-4CF8-856C-80E555434298}" presName="text_4" presStyleLbl="node1" presStyleIdx="3" presStyleCnt="7" custScaleY="149121">
        <dgm:presLayoutVars>
          <dgm:bulletEnabled val="1"/>
        </dgm:presLayoutVars>
      </dgm:prSet>
      <dgm:spPr/>
    </dgm:pt>
    <dgm:pt modelId="{30B53188-BCBB-4175-83C5-AC42386C1A16}" type="pres">
      <dgm:prSet presAssocID="{8A2433FB-8D67-4CF8-856C-80E555434298}" presName="accent_4" presStyleCnt="0"/>
      <dgm:spPr/>
    </dgm:pt>
    <dgm:pt modelId="{D579C8A0-BA93-414D-9F78-D46C79A3791B}" type="pres">
      <dgm:prSet presAssocID="{8A2433FB-8D67-4CF8-856C-80E555434298}" presName="accentRepeatNode" presStyleLbl="solidFgAcc1" presStyleIdx="3" presStyleCnt="7"/>
      <dgm:spPr/>
    </dgm:pt>
    <dgm:pt modelId="{3B17B754-03F0-4E0A-9B3A-AB65620ECEC1}" type="pres">
      <dgm:prSet presAssocID="{EED0472A-E3E7-4CCC-8FFE-75507161B1D7}" presName="text_5" presStyleLbl="node1" presStyleIdx="4" presStyleCnt="7" custScaleY="149121">
        <dgm:presLayoutVars>
          <dgm:bulletEnabled val="1"/>
        </dgm:presLayoutVars>
      </dgm:prSet>
      <dgm:spPr/>
    </dgm:pt>
    <dgm:pt modelId="{4C3A7B35-D5E0-42D9-BF85-ED0C94D8B3E9}" type="pres">
      <dgm:prSet presAssocID="{EED0472A-E3E7-4CCC-8FFE-75507161B1D7}" presName="accent_5" presStyleCnt="0"/>
      <dgm:spPr/>
    </dgm:pt>
    <dgm:pt modelId="{37EC7138-6086-4062-BF6E-6BB1582899A0}" type="pres">
      <dgm:prSet presAssocID="{EED0472A-E3E7-4CCC-8FFE-75507161B1D7}" presName="accentRepeatNode" presStyleLbl="solidFgAcc1" presStyleIdx="4" presStyleCnt="7"/>
      <dgm:spPr/>
    </dgm:pt>
    <dgm:pt modelId="{9B2EE56F-8F72-44CF-B43E-2EA625AE81CB}" type="pres">
      <dgm:prSet presAssocID="{296EB210-3E7E-4819-9E38-A1500586C08F}" presName="text_6" presStyleLbl="node1" presStyleIdx="5" presStyleCnt="7" custScaleY="149121">
        <dgm:presLayoutVars>
          <dgm:bulletEnabled val="1"/>
        </dgm:presLayoutVars>
      </dgm:prSet>
      <dgm:spPr/>
    </dgm:pt>
    <dgm:pt modelId="{03BCC7F9-3756-44DE-9A06-A74EACBFA06F}" type="pres">
      <dgm:prSet presAssocID="{296EB210-3E7E-4819-9E38-A1500586C08F}" presName="accent_6" presStyleCnt="0"/>
      <dgm:spPr/>
    </dgm:pt>
    <dgm:pt modelId="{E0A8DEC7-EEE7-4E90-BE76-CB0AA9C86517}" type="pres">
      <dgm:prSet presAssocID="{296EB210-3E7E-4819-9E38-A1500586C08F}" presName="accentRepeatNode" presStyleLbl="solidFgAcc1" presStyleIdx="5" presStyleCnt="7"/>
      <dgm:spPr/>
    </dgm:pt>
    <dgm:pt modelId="{389773F8-FB86-4B96-B71D-F8523779FBF1}" type="pres">
      <dgm:prSet presAssocID="{50ED86C1-D826-40DD-ADAE-FE058BD2C089}" presName="text_7" presStyleLbl="node1" presStyleIdx="6" presStyleCnt="7" custScaleY="149121">
        <dgm:presLayoutVars>
          <dgm:bulletEnabled val="1"/>
        </dgm:presLayoutVars>
      </dgm:prSet>
      <dgm:spPr/>
    </dgm:pt>
    <dgm:pt modelId="{5C8B9800-90E0-4EA7-9131-3F03A1324F44}" type="pres">
      <dgm:prSet presAssocID="{50ED86C1-D826-40DD-ADAE-FE058BD2C089}" presName="accent_7" presStyleCnt="0"/>
      <dgm:spPr/>
    </dgm:pt>
    <dgm:pt modelId="{CA528BF5-2A89-4647-8A8D-50F11DC8468A}" type="pres">
      <dgm:prSet presAssocID="{50ED86C1-D826-40DD-ADAE-FE058BD2C089}" presName="accentRepeatNode" presStyleLbl="solidFgAcc1" presStyleIdx="6" presStyleCnt="7"/>
      <dgm:spPr/>
    </dgm:pt>
  </dgm:ptLst>
  <dgm:cxnLst>
    <dgm:cxn modelId="{92FED702-9C42-4608-B440-B31CDBCAFA7D}" srcId="{DD96CF16-966A-4232-99DC-81675A9C8FD9}" destId="{09BF9D67-DBBD-49D4-9458-863F0A49E4BE}" srcOrd="7" destOrd="0" parTransId="{ABB9AB6A-D2C5-4D77-B582-01A39445C938}" sibTransId="{826CA9EF-8DF3-4EDB-8E74-6CA2192021B8}"/>
    <dgm:cxn modelId="{BCF17710-CFBE-4263-AB4F-9D8913090000}" srcId="{DD96CF16-966A-4232-99DC-81675A9C8FD9}" destId="{E48965FF-E21A-4B92-9D3D-AADC0EBA7F52}" srcOrd="1" destOrd="0" parTransId="{C768364E-B213-446C-95A6-AF369E07C45B}" sibTransId="{9079733A-07E0-4FD5-A881-CBEF750F1F67}"/>
    <dgm:cxn modelId="{6AA52A13-AC50-49CB-BE4E-B8E7A72DEC99}" type="presOf" srcId="{EED0472A-E3E7-4CCC-8FFE-75507161B1D7}" destId="{3B17B754-03F0-4E0A-9B3A-AB65620ECEC1}" srcOrd="0" destOrd="0" presId="urn:microsoft.com/office/officeart/2008/layout/VerticalCurvedList"/>
    <dgm:cxn modelId="{A786F73A-0520-4052-BF1E-611EECF7E7DB}" type="presOf" srcId="{DD96CF16-966A-4232-99DC-81675A9C8FD9}" destId="{FAF1422A-B8A8-4274-B24C-01B859CD0EFF}" srcOrd="0" destOrd="0" presId="urn:microsoft.com/office/officeart/2008/layout/VerticalCurvedList"/>
    <dgm:cxn modelId="{75EE7A3B-EB9E-405C-8AB6-2BA043D3DAF4}" srcId="{DD96CF16-966A-4232-99DC-81675A9C8FD9}" destId="{8A2433FB-8D67-4CF8-856C-80E555434298}" srcOrd="3" destOrd="0" parTransId="{1F83FAF5-9D2D-4E86-BEF0-3B306B3F6779}" sibTransId="{B3058121-D033-4508-9056-6B8CEA973EAB}"/>
    <dgm:cxn modelId="{8FD0AB41-334F-4794-B501-273B2FAC4FD2}" srcId="{DD96CF16-966A-4232-99DC-81675A9C8FD9}" destId="{50ED86C1-D826-40DD-ADAE-FE058BD2C089}" srcOrd="6" destOrd="0" parTransId="{B7AFDF48-1B3C-47AA-A77E-C4A387B08967}" sibTransId="{F20E4D60-1EF8-46D6-8653-A66F15AFB871}"/>
    <dgm:cxn modelId="{539ED089-BBFB-41E7-AA4B-72AFBE216857}" type="presOf" srcId="{5A32DA06-110E-4D67-ADE2-68A348604F32}" destId="{AC2716C8-EE00-4B9C-B5B0-70E2BB2AC76A}" srcOrd="0" destOrd="0" presId="urn:microsoft.com/office/officeart/2008/layout/VerticalCurvedList"/>
    <dgm:cxn modelId="{EEAD038B-DA65-4AED-BF97-1726D668BA8B}" type="presOf" srcId="{40F181AC-24C3-4834-983F-55D60AB98D3E}" destId="{AB88ACE5-4B8C-48FE-BF31-5977B265F977}" srcOrd="0" destOrd="0" presId="urn:microsoft.com/office/officeart/2008/layout/VerticalCurvedList"/>
    <dgm:cxn modelId="{BF99689F-5858-42E3-9EC4-2774E7B99399}" srcId="{DD96CF16-966A-4232-99DC-81675A9C8FD9}" destId="{4A59E22C-BF63-4A08-A88C-73E522BFC9B6}" srcOrd="2" destOrd="0" parTransId="{0D622E1C-8F58-40E4-AA88-26D0232A124F}" sibTransId="{CC31934A-6CC5-4CF8-B558-B341FC953F3A}"/>
    <dgm:cxn modelId="{1275BEB7-CFBC-4026-8A6B-21C0A2591678}" type="presOf" srcId="{50ED86C1-D826-40DD-ADAE-FE058BD2C089}" destId="{389773F8-FB86-4B96-B71D-F8523779FBF1}" srcOrd="0" destOrd="0" presId="urn:microsoft.com/office/officeart/2008/layout/VerticalCurvedList"/>
    <dgm:cxn modelId="{71C576CD-5D7B-4C00-BE91-2F8C0EB2A090}" srcId="{DD96CF16-966A-4232-99DC-81675A9C8FD9}" destId="{296EB210-3E7E-4819-9E38-A1500586C08F}" srcOrd="5" destOrd="0" parTransId="{C68283C2-4DE1-4914-8AB7-E32B9D9D6AB0}" sibTransId="{F69AFA9C-8E53-4A0A-9850-50727DC42DAA}"/>
    <dgm:cxn modelId="{1A8AFFCD-5905-4E72-AC2B-9C27A1B65B01}" type="presOf" srcId="{296EB210-3E7E-4819-9E38-A1500586C08F}" destId="{9B2EE56F-8F72-44CF-B43E-2EA625AE81CB}" srcOrd="0" destOrd="0" presId="urn:microsoft.com/office/officeart/2008/layout/VerticalCurvedList"/>
    <dgm:cxn modelId="{33C760E5-488D-4458-8637-4815D824F3DF}" srcId="{DD96CF16-966A-4232-99DC-81675A9C8FD9}" destId="{EED0472A-E3E7-4CCC-8FFE-75507161B1D7}" srcOrd="4" destOrd="0" parTransId="{29F92059-92A9-45CC-9518-CDD9C2C2745F}" sibTransId="{B21A80C8-0E98-410A-A889-67257DDEA554}"/>
    <dgm:cxn modelId="{879954E9-7D59-4AAE-8BA5-252FB4B899D8}" srcId="{DD96CF16-966A-4232-99DC-81675A9C8FD9}" destId="{5A32DA06-110E-4D67-ADE2-68A348604F32}" srcOrd="0" destOrd="0" parTransId="{EB86385F-3687-4190-9E5D-5D311E931291}" sibTransId="{40F181AC-24C3-4834-983F-55D60AB98D3E}"/>
    <dgm:cxn modelId="{733959EF-C902-4B82-8023-573CD19E9141}" type="presOf" srcId="{E48965FF-E21A-4B92-9D3D-AADC0EBA7F52}" destId="{986F56CC-9789-436A-8D4E-76117E2BDC68}" srcOrd="0" destOrd="0" presId="urn:microsoft.com/office/officeart/2008/layout/VerticalCurvedList"/>
    <dgm:cxn modelId="{9BE515F6-3263-4DB4-840D-CB13C38EC961}" type="presOf" srcId="{4A59E22C-BF63-4A08-A88C-73E522BFC9B6}" destId="{44AFF898-E7D2-48BE-9B58-0C792537EAD2}" srcOrd="0" destOrd="0" presId="urn:microsoft.com/office/officeart/2008/layout/VerticalCurvedList"/>
    <dgm:cxn modelId="{07AB2CF8-7502-478E-B292-F0E20CA4D402}" type="presOf" srcId="{8A2433FB-8D67-4CF8-856C-80E555434298}" destId="{E526827D-FE91-4864-9AE8-43FB54D285AD}" srcOrd="0" destOrd="0" presId="urn:microsoft.com/office/officeart/2008/layout/VerticalCurvedList"/>
    <dgm:cxn modelId="{D1401D43-D1AF-4EA5-AF75-A6C39405AC4A}" type="presParOf" srcId="{FAF1422A-B8A8-4274-B24C-01B859CD0EFF}" destId="{51E8BB2F-2AED-4F08-BCB6-2AA31CB6FF24}" srcOrd="0" destOrd="0" presId="urn:microsoft.com/office/officeart/2008/layout/VerticalCurvedList"/>
    <dgm:cxn modelId="{CB270DC1-9DE4-45B2-92F7-766946424D47}" type="presParOf" srcId="{51E8BB2F-2AED-4F08-BCB6-2AA31CB6FF24}" destId="{D6B4AFAE-7194-4F66-AE23-19B8B334FAC8}" srcOrd="0" destOrd="0" presId="urn:microsoft.com/office/officeart/2008/layout/VerticalCurvedList"/>
    <dgm:cxn modelId="{653E3CED-A720-42B7-A5AD-041B674ACEDF}" type="presParOf" srcId="{D6B4AFAE-7194-4F66-AE23-19B8B334FAC8}" destId="{E53D9A28-F946-47AF-B525-4BF405F6D3EE}" srcOrd="0" destOrd="0" presId="urn:microsoft.com/office/officeart/2008/layout/VerticalCurvedList"/>
    <dgm:cxn modelId="{22C3044E-CDB0-4DA1-B0E5-4F798AD5B257}" type="presParOf" srcId="{D6B4AFAE-7194-4F66-AE23-19B8B334FAC8}" destId="{AB88ACE5-4B8C-48FE-BF31-5977B265F977}" srcOrd="1" destOrd="0" presId="urn:microsoft.com/office/officeart/2008/layout/VerticalCurvedList"/>
    <dgm:cxn modelId="{F431C11E-CC99-4BBE-B00C-62537810E131}" type="presParOf" srcId="{D6B4AFAE-7194-4F66-AE23-19B8B334FAC8}" destId="{AB9DBB19-E19F-412A-A63A-4AEFB8DE5B19}" srcOrd="2" destOrd="0" presId="urn:microsoft.com/office/officeart/2008/layout/VerticalCurvedList"/>
    <dgm:cxn modelId="{02AD9CB2-0508-483F-8A30-970132288878}" type="presParOf" srcId="{D6B4AFAE-7194-4F66-AE23-19B8B334FAC8}" destId="{D2D27341-63B3-424F-9C9F-1053E42C67E1}" srcOrd="3" destOrd="0" presId="urn:microsoft.com/office/officeart/2008/layout/VerticalCurvedList"/>
    <dgm:cxn modelId="{ABAAE232-DB7F-40A8-BC96-645BEE4896D0}" type="presParOf" srcId="{51E8BB2F-2AED-4F08-BCB6-2AA31CB6FF24}" destId="{AC2716C8-EE00-4B9C-B5B0-70E2BB2AC76A}" srcOrd="1" destOrd="0" presId="urn:microsoft.com/office/officeart/2008/layout/VerticalCurvedList"/>
    <dgm:cxn modelId="{ADEDBAB5-2809-4AE5-AC21-CE1CBB019086}" type="presParOf" srcId="{51E8BB2F-2AED-4F08-BCB6-2AA31CB6FF24}" destId="{09E8FC30-4105-4362-997A-77DC025B3C96}" srcOrd="2" destOrd="0" presId="urn:microsoft.com/office/officeart/2008/layout/VerticalCurvedList"/>
    <dgm:cxn modelId="{839F6655-0BE5-43D2-8457-6BBD5EE5E26B}" type="presParOf" srcId="{09E8FC30-4105-4362-997A-77DC025B3C96}" destId="{5A597F03-04D3-4C07-86F4-C0DBEB6AFFC6}" srcOrd="0" destOrd="0" presId="urn:microsoft.com/office/officeart/2008/layout/VerticalCurvedList"/>
    <dgm:cxn modelId="{17E7D4AE-82BD-4C71-AFB1-61E4C0CB0A5A}" type="presParOf" srcId="{51E8BB2F-2AED-4F08-BCB6-2AA31CB6FF24}" destId="{986F56CC-9789-436A-8D4E-76117E2BDC68}" srcOrd="3" destOrd="0" presId="urn:microsoft.com/office/officeart/2008/layout/VerticalCurvedList"/>
    <dgm:cxn modelId="{B12A8D7F-CA85-4C90-855C-B03CD7A2DD4F}" type="presParOf" srcId="{51E8BB2F-2AED-4F08-BCB6-2AA31CB6FF24}" destId="{F665B5B8-DC1C-4E40-A20B-39A64372FB1E}" srcOrd="4" destOrd="0" presId="urn:microsoft.com/office/officeart/2008/layout/VerticalCurvedList"/>
    <dgm:cxn modelId="{F65BB4EC-6AD7-4444-9EFE-679EA149CFDB}" type="presParOf" srcId="{F665B5B8-DC1C-4E40-A20B-39A64372FB1E}" destId="{50542287-AB88-4666-97C2-795CE3BFCC14}" srcOrd="0" destOrd="0" presId="urn:microsoft.com/office/officeart/2008/layout/VerticalCurvedList"/>
    <dgm:cxn modelId="{8C0407DD-4A93-4187-9581-1679990CC0EE}" type="presParOf" srcId="{51E8BB2F-2AED-4F08-BCB6-2AA31CB6FF24}" destId="{44AFF898-E7D2-48BE-9B58-0C792537EAD2}" srcOrd="5" destOrd="0" presId="urn:microsoft.com/office/officeart/2008/layout/VerticalCurvedList"/>
    <dgm:cxn modelId="{B0902BA4-71BA-43E1-8F62-0E936F9C20D7}" type="presParOf" srcId="{51E8BB2F-2AED-4F08-BCB6-2AA31CB6FF24}" destId="{58B819A9-5A0A-4728-891B-B657C7F35F28}" srcOrd="6" destOrd="0" presId="urn:microsoft.com/office/officeart/2008/layout/VerticalCurvedList"/>
    <dgm:cxn modelId="{09DCC001-F45C-4D9B-ABD7-865C09464D99}" type="presParOf" srcId="{58B819A9-5A0A-4728-891B-B657C7F35F28}" destId="{F1671DD3-E502-497E-A39A-E25E79E1B058}" srcOrd="0" destOrd="0" presId="urn:microsoft.com/office/officeart/2008/layout/VerticalCurvedList"/>
    <dgm:cxn modelId="{2CFE82C0-D188-4EEC-9458-E8069355213B}" type="presParOf" srcId="{51E8BB2F-2AED-4F08-BCB6-2AA31CB6FF24}" destId="{E526827D-FE91-4864-9AE8-43FB54D285AD}" srcOrd="7" destOrd="0" presId="urn:microsoft.com/office/officeart/2008/layout/VerticalCurvedList"/>
    <dgm:cxn modelId="{56486CF4-8076-4BBF-851A-A88BB1FDF173}" type="presParOf" srcId="{51E8BB2F-2AED-4F08-BCB6-2AA31CB6FF24}" destId="{30B53188-BCBB-4175-83C5-AC42386C1A16}" srcOrd="8" destOrd="0" presId="urn:microsoft.com/office/officeart/2008/layout/VerticalCurvedList"/>
    <dgm:cxn modelId="{BF9E94F0-1708-4FFB-9E18-AC510A39EA5C}" type="presParOf" srcId="{30B53188-BCBB-4175-83C5-AC42386C1A16}" destId="{D579C8A0-BA93-414D-9F78-D46C79A3791B}" srcOrd="0" destOrd="0" presId="urn:microsoft.com/office/officeart/2008/layout/VerticalCurvedList"/>
    <dgm:cxn modelId="{C1642268-8959-4FE2-8D6B-AB261EC8DC8D}" type="presParOf" srcId="{51E8BB2F-2AED-4F08-BCB6-2AA31CB6FF24}" destId="{3B17B754-03F0-4E0A-9B3A-AB65620ECEC1}" srcOrd="9" destOrd="0" presId="urn:microsoft.com/office/officeart/2008/layout/VerticalCurvedList"/>
    <dgm:cxn modelId="{DC54B1F6-57AB-4F9A-94F2-3576ECF0F190}" type="presParOf" srcId="{51E8BB2F-2AED-4F08-BCB6-2AA31CB6FF24}" destId="{4C3A7B35-D5E0-42D9-BF85-ED0C94D8B3E9}" srcOrd="10" destOrd="0" presId="urn:microsoft.com/office/officeart/2008/layout/VerticalCurvedList"/>
    <dgm:cxn modelId="{8CB44CAC-BF1D-4406-964D-33D0F3E2A975}" type="presParOf" srcId="{4C3A7B35-D5E0-42D9-BF85-ED0C94D8B3E9}" destId="{37EC7138-6086-4062-BF6E-6BB1582899A0}" srcOrd="0" destOrd="0" presId="urn:microsoft.com/office/officeart/2008/layout/VerticalCurvedList"/>
    <dgm:cxn modelId="{472859D9-7AED-4A1E-A846-4519BE1C5208}" type="presParOf" srcId="{51E8BB2F-2AED-4F08-BCB6-2AA31CB6FF24}" destId="{9B2EE56F-8F72-44CF-B43E-2EA625AE81CB}" srcOrd="11" destOrd="0" presId="urn:microsoft.com/office/officeart/2008/layout/VerticalCurvedList"/>
    <dgm:cxn modelId="{30F31EA8-2FA3-465E-8F4D-AEBF496F6DC7}" type="presParOf" srcId="{51E8BB2F-2AED-4F08-BCB6-2AA31CB6FF24}" destId="{03BCC7F9-3756-44DE-9A06-A74EACBFA06F}" srcOrd="12" destOrd="0" presId="urn:microsoft.com/office/officeart/2008/layout/VerticalCurvedList"/>
    <dgm:cxn modelId="{F6D43BDD-10A8-4402-AF34-2897B724DFC4}" type="presParOf" srcId="{03BCC7F9-3756-44DE-9A06-A74EACBFA06F}" destId="{E0A8DEC7-EEE7-4E90-BE76-CB0AA9C86517}" srcOrd="0" destOrd="0" presId="urn:microsoft.com/office/officeart/2008/layout/VerticalCurvedList"/>
    <dgm:cxn modelId="{DE68C3F0-1DA9-4352-A9C0-80A2F1D146A4}" type="presParOf" srcId="{51E8BB2F-2AED-4F08-BCB6-2AA31CB6FF24}" destId="{389773F8-FB86-4B96-B71D-F8523779FBF1}" srcOrd="13" destOrd="0" presId="urn:microsoft.com/office/officeart/2008/layout/VerticalCurvedList"/>
    <dgm:cxn modelId="{E0285CF9-FD29-43FB-9A3D-FFD2C7F838DB}" type="presParOf" srcId="{51E8BB2F-2AED-4F08-BCB6-2AA31CB6FF24}" destId="{5C8B9800-90E0-4EA7-9131-3F03A1324F44}" srcOrd="14" destOrd="0" presId="urn:microsoft.com/office/officeart/2008/layout/VerticalCurvedList"/>
    <dgm:cxn modelId="{56C511F3-DAD8-4181-A8CA-A14F500516A9}" type="presParOf" srcId="{5C8B9800-90E0-4EA7-9131-3F03A1324F44}" destId="{CA528BF5-2A89-4647-8A8D-50F11DC8468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A7AC52-E3AC-4F6A-B518-6742AE89F1E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46DD7CE-F924-489A-A553-4DAC29449737}">
      <dgm:prSet/>
      <dgm:spPr/>
      <dgm:t>
        <a:bodyPr/>
        <a:lstStyle/>
        <a:p>
          <a:r>
            <a:rPr lang="ru-RU" dirty="0"/>
            <a:t>Создание системы, которая:</a:t>
          </a:r>
        </a:p>
      </dgm:t>
    </dgm:pt>
    <dgm:pt modelId="{F59CE2AD-E5B6-43E5-8527-361BB8BEF4D8}" type="parTrans" cxnId="{21DF31A4-3F22-49D6-B1CB-378DCFAF9785}">
      <dgm:prSet/>
      <dgm:spPr/>
      <dgm:t>
        <a:bodyPr/>
        <a:lstStyle/>
        <a:p>
          <a:endParaRPr lang="ru-RU"/>
        </a:p>
      </dgm:t>
    </dgm:pt>
    <dgm:pt modelId="{FFB55418-641A-4E64-8E25-386815D02DC7}" type="sibTrans" cxnId="{21DF31A4-3F22-49D6-B1CB-378DCFAF9785}">
      <dgm:prSet/>
      <dgm:spPr/>
      <dgm:t>
        <a:bodyPr/>
        <a:lstStyle/>
        <a:p>
          <a:endParaRPr lang="ru-RU"/>
        </a:p>
      </dgm:t>
    </dgm:pt>
    <dgm:pt modelId="{BCF4A523-555C-4288-AF2A-8357DD776AB8}">
      <dgm:prSet custT="1"/>
      <dgm:spPr/>
      <dgm:t>
        <a:bodyPr/>
        <a:lstStyle/>
        <a:p>
          <a:r>
            <a:rPr lang="ru-RU" sz="2400" dirty="0"/>
            <a:t>обеспечит </a:t>
          </a:r>
          <a:r>
            <a:rPr lang="ru-RU" sz="2400" b="1" dirty="0"/>
            <a:t>массовую </a:t>
          </a:r>
          <a:r>
            <a:rPr lang="ru-RU" sz="2400" dirty="0"/>
            <a:t>подготовку педагогов для системы дополнительного математического образования</a:t>
          </a:r>
        </a:p>
      </dgm:t>
    </dgm:pt>
    <dgm:pt modelId="{38BDA274-366C-4D37-92A7-2924E3C2F0BE}" type="parTrans" cxnId="{07503715-8936-4166-9C6A-39710829A177}">
      <dgm:prSet/>
      <dgm:spPr/>
      <dgm:t>
        <a:bodyPr/>
        <a:lstStyle/>
        <a:p>
          <a:endParaRPr lang="ru-RU"/>
        </a:p>
      </dgm:t>
    </dgm:pt>
    <dgm:pt modelId="{7FEC8644-7A5B-40CB-9A84-8689122331B4}" type="sibTrans" cxnId="{07503715-8936-4166-9C6A-39710829A177}">
      <dgm:prSet/>
      <dgm:spPr/>
      <dgm:t>
        <a:bodyPr/>
        <a:lstStyle/>
        <a:p>
          <a:endParaRPr lang="ru-RU"/>
        </a:p>
      </dgm:t>
    </dgm:pt>
    <dgm:pt modelId="{D25B561E-0FC1-43B8-A11E-B6945C5F15D1}">
      <dgm:prSet custT="1"/>
      <dgm:spPr/>
      <dgm:t>
        <a:bodyPr/>
        <a:lstStyle/>
        <a:p>
          <a:r>
            <a:rPr lang="ru-RU" sz="2200" dirty="0"/>
            <a:t>создаст условия для </a:t>
          </a:r>
          <a:r>
            <a:rPr lang="ru-RU" sz="2200" b="1" dirty="0"/>
            <a:t>непрерывного профессионального развития</a:t>
          </a:r>
          <a:r>
            <a:rPr lang="ru-RU" sz="2200" dirty="0"/>
            <a:t> педагога в соответствии с его исходным уровнем, помогая ему осмыслить свой опыт и выработать собственную педагогическую позицию</a:t>
          </a:r>
        </a:p>
      </dgm:t>
    </dgm:pt>
    <dgm:pt modelId="{821B7A27-5D6D-41A4-9BE3-017AB9283AF9}" type="parTrans" cxnId="{F8553B7C-1D96-49A1-980D-FB6A0087BBC0}">
      <dgm:prSet/>
      <dgm:spPr/>
      <dgm:t>
        <a:bodyPr/>
        <a:lstStyle/>
        <a:p>
          <a:endParaRPr lang="ru-RU"/>
        </a:p>
      </dgm:t>
    </dgm:pt>
    <dgm:pt modelId="{4C16B4BB-597B-4261-B3AB-FFE15B39CCD2}" type="sibTrans" cxnId="{F8553B7C-1D96-49A1-980D-FB6A0087BBC0}">
      <dgm:prSet/>
      <dgm:spPr/>
      <dgm:t>
        <a:bodyPr/>
        <a:lstStyle/>
        <a:p>
          <a:endParaRPr lang="ru-RU"/>
        </a:p>
      </dgm:t>
    </dgm:pt>
    <dgm:pt modelId="{C7B54D85-BCBD-4C39-81EE-0BC953DD99EC}">
      <dgm:prSet custT="1"/>
      <dgm:spPr/>
      <dgm:t>
        <a:bodyPr/>
        <a:lstStyle/>
        <a:p>
          <a:r>
            <a:rPr lang="ru-RU" sz="2400" i="1" dirty="0"/>
            <a:t>позволит </a:t>
          </a:r>
          <a:r>
            <a:rPr lang="ru-RU" sz="2400" b="1" i="1" dirty="0"/>
            <a:t>оперативно реагировать </a:t>
          </a:r>
          <a:r>
            <a:rPr lang="ru-RU" sz="2400" i="1" dirty="0"/>
            <a:t>на изменяющиеся обстоятельства </a:t>
          </a:r>
          <a:endParaRPr lang="ru-RU" sz="2400" dirty="0"/>
        </a:p>
      </dgm:t>
    </dgm:pt>
    <dgm:pt modelId="{065F2411-93D7-4020-AE24-71D87D796ABD}" type="parTrans" cxnId="{5FF7CAAD-97E2-428F-A69F-0962355F8023}">
      <dgm:prSet/>
      <dgm:spPr/>
      <dgm:t>
        <a:bodyPr/>
        <a:lstStyle/>
        <a:p>
          <a:endParaRPr lang="ru-RU"/>
        </a:p>
      </dgm:t>
    </dgm:pt>
    <dgm:pt modelId="{FE2BC471-6A5E-44B3-A03C-C7EA1BDADF9B}" type="sibTrans" cxnId="{5FF7CAAD-97E2-428F-A69F-0962355F8023}">
      <dgm:prSet/>
      <dgm:spPr/>
      <dgm:t>
        <a:bodyPr/>
        <a:lstStyle/>
        <a:p>
          <a:endParaRPr lang="ru-RU"/>
        </a:p>
      </dgm:t>
    </dgm:pt>
    <dgm:pt modelId="{1ECE410D-1D4E-4ECB-8926-F820EB56BCB9}" type="pres">
      <dgm:prSet presAssocID="{03A7AC52-E3AC-4F6A-B518-6742AE89F1E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6494605-E38A-4C05-8741-8275B41FD0B3}" type="pres">
      <dgm:prSet presAssocID="{246DD7CE-F924-489A-A553-4DAC29449737}" presName="root1" presStyleCnt="0"/>
      <dgm:spPr/>
    </dgm:pt>
    <dgm:pt modelId="{689D8D23-0529-4AB6-BFF2-0AC7EC2A7723}" type="pres">
      <dgm:prSet presAssocID="{246DD7CE-F924-489A-A553-4DAC29449737}" presName="LevelOneTextNode" presStyleLbl="node0" presStyleIdx="0" presStyleCnt="1" custScaleX="210214" custLinFactX="-300000" custLinFactNeighborX="-345061" custLinFactNeighborY="1656">
        <dgm:presLayoutVars>
          <dgm:chPref val="3"/>
        </dgm:presLayoutVars>
      </dgm:prSet>
      <dgm:spPr/>
    </dgm:pt>
    <dgm:pt modelId="{85AB3C46-0BF3-499E-B22B-F3D8E76E7C10}" type="pres">
      <dgm:prSet presAssocID="{246DD7CE-F924-489A-A553-4DAC29449737}" presName="level2hierChild" presStyleCnt="0"/>
      <dgm:spPr/>
    </dgm:pt>
    <dgm:pt modelId="{899D2D90-A1FE-44A6-96C0-DC07FF3A59A0}" type="pres">
      <dgm:prSet presAssocID="{38BDA274-366C-4D37-92A7-2924E3C2F0BE}" presName="conn2-1" presStyleLbl="parChTrans1D2" presStyleIdx="0" presStyleCnt="3"/>
      <dgm:spPr/>
    </dgm:pt>
    <dgm:pt modelId="{3361B8B9-3D83-448F-935C-8C346ACBA97E}" type="pres">
      <dgm:prSet presAssocID="{38BDA274-366C-4D37-92A7-2924E3C2F0BE}" presName="connTx" presStyleLbl="parChTrans1D2" presStyleIdx="0" presStyleCnt="3"/>
      <dgm:spPr/>
    </dgm:pt>
    <dgm:pt modelId="{040508F7-8A1B-433C-B08B-CE808F526848}" type="pres">
      <dgm:prSet presAssocID="{BCF4A523-555C-4288-AF2A-8357DD776AB8}" presName="root2" presStyleCnt="0"/>
      <dgm:spPr/>
    </dgm:pt>
    <dgm:pt modelId="{8C39FF3C-B6DE-44B5-B029-69A9FBB6D9A5}" type="pres">
      <dgm:prSet presAssocID="{BCF4A523-555C-4288-AF2A-8357DD776AB8}" presName="LevelTwoTextNode" presStyleLbl="node2" presStyleIdx="0" presStyleCnt="3" custScaleX="247290" custScaleY="192663">
        <dgm:presLayoutVars>
          <dgm:chPref val="3"/>
        </dgm:presLayoutVars>
      </dgm:prSet>
      <dgm:spPr/>
    </dgm:pt>
    <dgm:pt modelId="{757941CF-8D27-4999-A683-6C05652E881B}" type="pres">
      <dgm:prSet presAssocID="{BCF4A523-555C-4288-AF2A-8357DD776AB8}" presName="level3hierChild" presStyleCnt="0"/>
      <dgm:spPr/>
    </dgm:pt>
    <dgm:pt modelId="{AF697342-13DA-43E6-BFEB-20ADA8A6DC9F}" type="pres">
      <dgm:prSet presAssocID="{821B7A27-5D6D-41A4-9BE3-017AB9283AF9}" presName="conn2-1" presStyleLbl="parChTrans1D2" presStyleIdx="1" presStyleCnt="3"/>
      <dgm:spPr/>
    </dgm:pt>
    <dgm:pt modelId="{CE3C6283-03E5-483C-98F5-CED9B8A216E1}" type="pres">
      <dgm:prSet presAssocID="{821B7A27-5D6D-41A4-9BE3-017AB9283AF9}" presName="connTx" presStyleLbl="parChTrans1D2" presStyleIdx="1" presStyleCnt="3"/>
      <dgm:spPr/>
    </dgm:pt>
    <dgm:pt modelId="{35B6BD02-D178-4A4E-8FCB-A292CAF294BE}" type="pres">
      <dgm:prSet presAssocID="{D25B561E-0FC1-43B8-A11E-B6945C5F15D1}" presName="root2" presStyleCnt="0"/>
      <dgm:spPr/>
    </dgm:pt>
    <dgm:pt modelId="{925B3369-6EFC-415D-B794-DF555B21D430}" type="pres">
      <dgm:prSet presAssocID="{D25B561E-0FC1-43B8-A11E-B6945C5F15D1}" presName="LevelTwoTextNode" presStyleLbl="node2" presStyleIdx="1" presStyleCnt="3" custScaleX="253324" custScaleY="194048">
        <dgm:presLayoutVars>
          <dgm:chPref val="3"/>
        </dgm:presLayoutVars>
      </dgm:prSet>
      <dgm:spPr/>
    </dgm:pt>
    <dgm:pt modelId="{66EB5171-1414-4F37-A7EA-379F1CDF7400}" type="pres">
      <dgm:prSet presAssocID="{D25B561E-0FC1-43B8-A11E-B6945C5F15D1}" presName="level3hierChild" presStyleCnt="0"/>
      <dgm:spPr/>
    </dgm:pt>
    <dgm:pt modelId="{495AF4E2-B33F-43AF-8FF7-2E8A3095FF64}" type="pres">
      <dgm:prSet presAssocID="{065F2411-93D7-4020-AE24-71D87D796ABD}" presName="conn2-1" presStyleLbl="parChTrans1D2" presStyleIdx="2" presStyleCnt="3"/>
      <dgm:spPr/>
    </dgm:pt>
    <dgm:pt modelId="{F1DF172E-0074-4BB3-86B0-06A98BA13C3A}" type="pres">
      <dgm:prSet presAssocID="{065F2411-93D7-4020-AE24-71D87D796ABD}" presName="connTx" presStyleLbl="parChTrans1D2" presStyleIdx="2" presStyleCnt="3"/>
      <dgm:spPr/>
    </dgm:pt>
    <dgm:pt modelId="{4449C2E3-D5BB-4ECB-975A-792AED632CD5}" type="pres">
      <dgm:prSet presAssocID="{C7B54D85-BCBD-4C39-81EE-0BC953DD99EC}" presName="root2" presStyleCnt="0"/>
      <dgm:spPr/>
    </dgm:pt>
    <dgm:pt modelId="{728D6FE8-2763-41B2-B842-248DA3B82B66}" type="pres">
      <dgm:prSet presAssocID="{C7B54D85-BCBD-4C39-81EE-0BC953DD99EC}" presName="LevelTwoTextNode" presStyleLbl="node2" presStyleIdx="2" presStyleCnt="3" custScaleX="258156" custScaleY="123845">
        <dgm:presLayoutVars>
          <dgm:chPref val="3"/>
        </dgm:presLayoutVars>
      </dgm:prSet>
      <dgm:spPr/>
    </dgm:pt>
    <dgm:pt modelId="{C721BBE8-B21F-4B47-8EB4-2E7F6BFD91C9}" type="pres">
      <dgm:prSet presAssocID="{C7B54D85-BCBD-4C39-81EE-0BC953DD99EC}" presName="level3hierChild" presStyleCnt="0"/>
      <dgm:spPr/>
    </dgm:pt>
  </dgm:ptLst>
  <dgm:cxnLst>
    <dgm:cxn modelId="{07503715-8936-4166-9C6A-39710829A177}" srcId="{246DD7CE-F924-489A-A553-4DAC29449737}" destId="{BCF4A523-555C-4288-AF2A-8357DD776AB8}" srcOrd="0" destOrd="0" parTransId="{38BDA274-366C-4D37-92A7-2924E3C2F0BE}" sibTransId="{7FEC8644-7A5B-40CB-9A84-8689122331B4}"/>
    <dgm:cxn modelId="{2EE29515-03E5-47AA-953D-FC4F9C083F7E}" type="presOf" srcId="{BCF4A523-555C-4288-AF2A-8357DD776AB8}" destId="{8C39FF3C-B6DE-44B5-B029-69A9FBB6D9A5}" srcOrd="0" destOrd="0" presId="urn:microsoft.com/office/officeart/2008/layout/HorizontalMultiLevelHierarchy"/>
    <dgm:cxn modelId="{AC187026-9D77-4599-836A-B0EF3FB7DDE5}" type="presOf" srcId="{821B7A27-5D6D-41A4-9BE3-017AB9283AF9}" destId="{AF697342-13DA-43E6-BFEB-20ADA8A6DC9F}" srcOrd="0" destOrd="0" presId="urn:microsoft.com/office/officeart/2008/layout/HorizontalMultiLevelHierarchy"/>
    <dgm:cxn modelId="{1F97A129-73AC-4226-B8A0-77D4444911B9}" type="presOf" srcId="{065F2411-93D7-4020-AE24-71D87D796ABD}" destId="{F1DF172E-0074-4BB3-86B0-06A98BA13C3A}" srcOrd="1" destOrd="0" presId="urn:microsoft.com/office/officeart/2008/layout/HorizontalMultiLevelHierarchy"/>
    <dgm:cxn modelId="{3E5B2543-1CEB-45DE-8E2E-07C3BC76ED9F}" type="presOf" srcId="{C7B54D85-BCBD-4C39-81EE-0BC953DD99EC}" destId="{728D6FE8-2763-41B2-B842-248DA3B82B66}" srcOrd="0" destOrd="0" presId="urn:microsoft.com/office/officeart/2008/layout/HorizontalMultiLevelHierarchy"/>
    <dgm:cxn modelId="{CBADC06A-5280-4A45-A564-C680355FFBB1}" type="presOf" srcId="{821B7A27-5D6D-41A4-9BE3-017AB9283AF9}" destId="{CE3C6283-03E5-483C-98F5-CED9B8A216E1}" srcOrd="1" destOrd="0" presId="urn:microsoft.com/office/officeart/2008/layout/HorizontalMultiLevelHierarchy"/>
    <dgm:cxn modelId="{7DC6374F-F083-4E56-A262-1D47DB4FEBBE}" type="presOf" srcId="{03A7AC52-E3AC-4F6A-B518-6742AE89F1EE}" destId="{1ECE410D-1D4E-4ECB-8926-F820EB56BCB9}" srcOrd="0" destOrd="0" presId="urn:microsoft.com/office/officeart/2008/layout/HorizontalMultiLevelHierarchy"/>
    <dgm:cxn modelId="{57148773-F746-419B-B177-B89146979B85}" type="presOf" srcId="{38BDA274-366C-4D37-92A7-2924E3C2F0BE}" destId="{3361B8B9-3D83-448F-935C-8C346ACBA97E}" srcOrd="1" destOrd="0" presId="urn:microsoft.com/office/officeart/2008/layout/HorizontalMultiLevelHierarchy"/>
    <dgm:cxn modelId="{3D7EB056-A0BB-475D-996B-50E1B03438CD}" type="presOf" srcId="{246DD7CE-F924-489A-A553-4DAC29449737}" destId="{689D8D23-0529-4AB6-BFF2-0AC7EC2A7723}" srcOrd="0" destOrd="0" presId="urn:microsoft.com/office/officeart/2008/layout/HorizontalMultiLevelHierarchy"/>
    <dgm:cxn modelId="{B42F6179-3DC6-488F-B3D8-DD2DEEBF554B}" type="presOf" srcId="{D25B561E-0FC1-43B8-A11E-B6945C5F15D1}" destId="{925B3369-6EFC-415D-B794-DF555B21D430}" srcOrd="0" destOrd="0" presId="urn:microsoft.com/office/officeart/2008/layout/HorizontalMultiLevelHierarchy"/>
    <dgm:cxn modelId="{F8553B7C-1D96-49A1-980D-FB6A0087BBC0}" srcId="{246DD7CE-F924-489A-A553-4DAC29449737}" destId="{D25B561E-0FC1-43B8-A11E-B6945C5F15D1}" srcOrd="1" destOrd="0" parTransId="{821B7A27-5D6D-41A4-9BE3-017AB9283AF9}" sibTransId="{4C16B4BB-597B-4261-B3AB-FFE15B39CCD2}"/>
    <dgm:cxn modelId="{4E54D982-530A-4F22-987A-7EDAEB109C42}" type="presOf" srcId="{065F2411-93D7-4020-AE24-71D87D796ABD}" destId="{495AF4E2-B33F-43AF-8FF7-2E8A3095FF64}" srcOrd="0" destOrd="0" presId="urn:microsoft.com/office/officeart/2008/layout/HorizontalMultiLevelHierarchy"/>
    <dgm:cxn modelId="{21DF31A4-3F22-49D6-B1CB-378DCFAF9785}" srcId="{03A7AC52-E3AC-4F6A-B518-6742AE89F1EE}" destId="{246DD7CE-F924-489A-A553-4DAC29449737}" srcOrd="0" destOrd="0" parTransId="{F59CE2AD-E5B6-43E5-8527-361BB8BEF4D8}" sibTransId="{FFB55418-641A-4E64-8E25-386815D02DC7}"/>
    <dgm:cxn modelId="{CB882DA5-EADC-4294-97A3-AD8C92105C92}" type="presOf" srcId="{38BDA274-366C-4D37-92A7-2924E3C2F0BE}" destId="{899D2D90-A1FE-44A6-96C0-DC07FF3A59A0}" srcOrd="0" destOrd="0" presId="urn:microsoft.com/office/officeart/2008/layout/HorizontalMultiLevelHierarchy"/>
    <dgm:cxn modelId="{5FF7CAAD-97E2-428F-A69F-0962355F8023}" srcId="{246DD7CE-F924-489A-A553-4DAC29449737}" destId="{C7B54D85-BCBD-4C39-81EE-0BC953DD99EC}" srcOrd="2" destOrd="0" parTransId="{065F2411-93D7-4020-AE24-71D87D796ABD}" sibTransId="{FE2BC471-6A5E-44B3-A03C-C7EA1BDADF9B}"/>
    <dgm:cxn modelId="{CC455FEA-C1AD-4620-B48E-58368F73C980}" type="presParOf" srcId="{1ECE410D-1D4E-4ECB-8926-F820EB56BCB9}" destId="{96494605-E38A-4C05-8741-8275B41FD0B3}" srcOrd="0" destOrd="0" presId="urn:microsoft.com/office/officeart/2008/layout/HorizontalMultiLevelHierarchy"/>
    <dgm:cxn modelId="{EB5546A2-8807-4C54-AE7F-D256521787B9}" type="presParOf" srcId="{96494605-E38A-4C05-8741-8275B41FD0B3}" destId="{689D8D23-0529-4AB6-BFF2-0AC7EC2A7723}" srcOrd="0" destOrd="0" presId="urn:microsoft.com/office/officeart/2008/layout/HorizontalMultiLevelHierarchy"/>
    <dgm:cxn modelId="{51C0FF5C-5D5F-4F47-B8A8-85EA3A560182}" type="presParOf" srcId="{96494605-E38A-4C05-8741-8275B41FD0B3}" destId="{85AB3C46-0BF3-499E-B22B-F3D8E76E7C10}" srcOrd="1" destOrd="0" presId="urn:microsoft.com/office/officeart/2008/layout/HorizontalMultiLevelHierarchy"/>
    <dgm:cxn modelId="{41B1ECEC-3D5C-4A6C-AC9E-DA489E2B3C0B}" type="presParOf" srcId="{85AB3C46-0BF3-499E-B22B-F3D8E76E7C10}" destId="{899D2D90-A1FE-44A6-96C0-DC07FF3A59A0}" srcOrd="0" destOrd="0" presId="urn:microsoft.com/office/officeart/2008/layout/HorizontalMultiLevelHierarchy"/>
    <dgm:cxn modelId="{345B97FD-0C5A-4320-B980-CCAFF5034B4A}" type="presParOf" srcId="{899D2D90-A1FE-44A6-96C0-DC07FF3A59A0}" destId="{3361B8B9-3D83-448F-935C-8C346ACBA97E}" srcOrd="0" destOrd="0" presId="urn:microsoft.com/office/officeart/2008/layout/HorizontalMultiLevelHierarchy"/>
    <dgm:cxn modelId="{5C3667E2-59C2-476C-9DDB-C94C7DBC1E50}" type="presParOf" srcId="{85AB3C46-0BF3-499E-B22B-F3D8E76E7C10}" destId="{040508F7-8A1B-433C-B08B-CE808F526848}" srcOrd="1" destOrd="0" presId="urn:microsoft.com/office/officeart/2008/layout/HorizontalMultiLevelHierarchy"/>
    <dgm:cxn modelId="{96951BFA-0B85-4551-8242-B221F2316F82}" type="presParOf" srcId="{040508F7-8A1B-433C-B08B-CE808F526848}" destId="{8C39FF3C-B6DE-44B5-B029-69A9FBB6D9A5}" srcOrd="0" destOrd="0" presId="urn:microsoft.com/office/officeart/2008/layout/HorizontalMultiLevelHierarchy"/>
    <dgm:cxn modelId="{6F5BEAA9-40E1-401B-B5CA-80011F17E236}" type="presParOf" srcId="{040508F7-8A1B-433C-B08B-CE808F526848}" destId="{757941CF-8D27-4999-A683-6C05652E881B}" srcOrd="1" destOrd="0" presId="urn:microsoft.com/office/officeart/2008/layout/HorizontalMultiLevelHierarchy"/>
    <dgm:cxn modelId="{92458956-366E-4905-987D-52C656CC3727}" type="presParOf" srcId="{85AB3C46-0BF3-499E-B22B-F3D8E76E7C10}" destId="{AF697342-13DA-43E6-BFEB-20ADA8A6DC9F}" srcOrd="2" destOrd="0" presId="urn:microsoft.com/office/officeart/2008/layout/HorizontalMultiLevelHierarchy"/>
    <dgm:cxn modelId="{066CC526-2874-45CA-8EA3-E4894F840432}" type="presParOf" srcId="{AF697342-13DA-43E6-BFEB-20ADA8A6DC9F}" destId="{CE3C6283-03E5-483C-98F5-CED9B8A216E1}" srcOrd="0" destOrd="0" presId="urn:microsoft.com/office/officeart/2008/layout/HorizontalMultiLevelHierarchy"/>
    <dgm:cxn modelId="{73ECFA4F-E119-49DC-B7B1-410A7820147D}" type="presParOf" srcId="{85AB3C46-0BF3-499E-B22B-F3D8E76E7C10}" destId="{35B6BD02-D178-4A4E-8FCB-A292CAF294BE}" srcOrd="3" destOrd="0" presId="urn:microsoft.com/office/officeart/2008/layout/HorizontalMultiLevelHierarchy"/>
    <dgm:cxn modelId="{179B6E7F-5DA7-4227-9DFF-025E8CDD46E8}" type="presParOf" srcId="{35B6BD02-D178-4A4E-8FCB-A292CAF294BE}" destId="{925B3369-6EFC-415D-B794-DF555B21D430}" srcOrd="0" destOrd="0" presId="urn:microsoft.com/office/officeart/2008/layout/HorizontalMultiLevelHierarchy"/>
    <dgm:cxn modelId="{8F077128-390B-4351-8284-BBD02AEEFE47}" type="presParOf" srcId="{35B6BD02-D178-4A4E-8FCB-A292CAF294BE}" destId="{66EB5171-1414-4F37-A7EA-379F1CDF7400}" srcOrd="1" destOrd="0" presId="urn:microsoft.com/office/officeart/2008/layout/HorizontalMultiLevelHierarchy"/>
    <dgm:cxn modelId="{43B1B60B-ADCA-4348-AC78-2229E436F0C1}" type="presParOf" srcId="{85AB3C46-0BF3-499E-B22B-F3D8E76E7C10}" destId="{495AF4E2-B33F-43AF-8FF7-2E8A3095FF64}" srcOrd="4" destOrd="0" presId="urn:microsoft.com/office/officeart/2008/layout/HorizontalMultiLevelHierarchy"/>
    <dgm:cxn modelId="{3BD5119E-4FB6-4317-AE91-CBCED14C9C4F}" type="presParOf" srcId="{495AF4E2-B33F-43AF-8FF7-2E8A3095FF64}" destId="{F1DF172E-0074-4BB3-86B0-06A98BA13C3A}" srcOrd="0" destOrd="0" presId="urn:microsoft.com/office/officeart/2008/layout/HorizontalMultiLevelHierarchy"/>
    <dgm:cxn modelId="{5CBE4923-1F39-4020-A14B-B7EE2A384CB8}" type="presParOf" srcId="{85AB3C46-0BF3-499E-B22B-F3D8E76E7C10}" destId="{4449C2E3-D5BB-4ECB-975A-792AED632CD5}" srcOrd="5" destOrd="0" presId="urn:microsoft.com/office/officeart/2008/layout/HorizontalMultiLevelHierarchy"/>
    <dgm:cxn modelId="{9596B46D-5EB6-4BD8-A98F-A446EC99601F}" type="presParOf" srcId="{4449C2E3-D5BB-4ECB-975A-792AED632CD5}" destId="{728D6FE8-2763-41B2-B842-248DA3B82B66}" srcOrd="0" destOrd="0" presId="urn:microsoft.com/office/officeart/2008/layout/HorizontalMultiLevelHierarchy"/>
    <dgm:cxn modelId="{A4DC5DE3-BE56-49F3-A70C-296F7C790687}" type="presParOf" srcId="{4449C2E3-D5BB-4ECB-975A-792AED632CD5}" destId="{C721BBE8-B21F-4B47-8EB4-2E7F6BFD91C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1071FD2-05E5-450D-BE72-1DBBF9DD206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0B3A5DA-24E8-43DF-A75B-409664C94014}">
      <dgm:prSet/>
      <dgm:spPr/>
      <dgm:t>
        <a:bodyPr/>
        <a:lstStyle/>
        <a:p>
          <a:r>
            <a:rPr lang="ru-RU"/>
            <a:t>Модель погружения в деятельность (математического кружка)</a:t>
          </a:r>
        </a:p>
      </dgm:t>
    </dgm:pt>
    <dgm:pt modelId="{F845C343-AB47-4493-B583-136308D0BB33}" type="parTrans" cxnId="{02F44F56-F127-4168-8E16-1B1A55FED308}">
      <dgm:prSet/>
      <dgm:spPr/>
      <dgm:t>
        <a:bodyPr/>
        <a:lstStyle/>
        <a:p>
          <a:endParaRPr lang="ru-RU"/>
        </a:p>
      </dgm:t>
    </dgm:pt>
    <dgm:pt modelId="{91658FB5-F881-4558-ACBF-A686F2F1F0D2}" type="sibTrans" cxnId="{02F44F56-F127-4168-8E16-1B1A55FED308}">
      <dgm:prSet/>
      <dgm:spPr/>
      <dgm:t>
        <a:bodyPr/>
        <a:lstStyle/>
        <a:p>
          <a:endParaRPr lang="ru-RU"/>
        </a:p>
      </dgm:t>
    </dgm:pt>
    <dgm:pt modelId="{4105B4AC-FD16-4D7C-B3C5-56957C24F21F}">
      <dgm:prSet/>
      <dgm:spPr/>
      <dgm:t>
        <a:bodyPr/>
        <a:lstStyle/>
        <a:p>
          <a:r>
            <a:rPr lang="ru-RU"/>
            <a:t>Модель на основе  дистанционного взаимодействия (авторов системы задач и потенциального преподавателя кружка)</a:t>
          </a:r>
        </a:p>
      </dgm:t>
    </dgm:pt>
    <dgm:pt modelId="{2DA7CF34-DBBB-460C-BF59-561E1ED4B6DB}" type="parTrans" cxnId="{F0ADFF0A-578C-46C8-A444-3B8AF1500FEF}">
      <dgm:prSet/>
      <dgm:spPr/>
      <dgm:t>
        <a:bodyPr/>
        <a:lstStyle/>
        <a:p>
          <a:endParaRPr lang="ru-RU"/>
        </a:p>
      </dgm:t>
    </dgm:pt>
    <dgm:pt modelId="{1AE1F585-3288-4718-84FC-2073BAB846F6}" type="sibTrans" cxnId="{F0ADFF0A-578C-46C8-A444-3B8AF1500FEF}">
      <dgm:prSet/>
      <dgm:spPr/>
      <dgm:t>
        <a:bodyPr/>
        <a:lstStyle/>
        <a:p>
          <a:endParaRPr lang="ru-RU"/>
        </a:p>
      </dgm:t>
    </dgm:pt>
    <dgm:pt modelId="{3FCC4EB4-FD39-448D-8D8B-D9C6BEA8B57E}" type="pres">
      <dgm:prSet presAssocID="{D1071FD2-05E5-450D-BE72-1DBBF9DD2060}" presName="linear" presStyleCnt="0">
        <dgm:presLayoutVars>
          <dgm:animLvl val="lvl"/>
          <dgm:resizeHandles val="exact"/>
        </dgm:presLayoutVars>
      </dgm:prSet>
      <dgm:spPr/>
    </dgm:pt>
    <dgm:pt modelId="{10A36C02-C15A-4784-AC92-108921CC41DB}" type="pres">
      <dgm:prSet presAssocID="{30B3A5DA-24E8-43DF-A75B-409664C9401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DFE0236-AE55-4066-8084-D2A970E21CA5}" type="pres">
      <dgm:prSet presAssocID="{91658FB5-F881-4558-ACBF-A686F2F1F0D2}" presName="spacer" presStyleCnt="0"/>
      <dgm:spPr/>
    </dgm:pt>
    <dgm:pt modelId="{E5F1B718-66E9-4DD2-8FEE-37D5A6C02A96}" type="pres">
      <dgm:prSet presAssocID="{4105B4AC-FD16-4D7C-B3C5-56957C24F21F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9DCF0900-D047-4579-9C35-F91B11E9A9F7}" type="presOf" srcId="{4105B4AC-FD16-4D7C-B3C5-56957C24F21F}" destId="{E5F1B718-66E9-4DD2-8FEE-37D5A6C02A96}" srcOrd="0" destOrd="0" presId="urn:microsoft.com/office/officeart/2005/8/layout/vList2"/>
    <dgm:cxn modelId="{F0ADFF0A-578C-46C8-A444-3B8AF1500FEF}" srcId="{D1071FD2-05E5-450D-BE72-1DBBF9DD2060}" destId="{4105B4AC-FD16-4D7C-B3C5-56957C24F21F}" srcOrd="1" destOrd="0" parTransId="{2DA7CF34-DBBB-460C-BF59-561E1ED4B6DB}" sibTransId="{1AE1F585-3288-4718-84FC-2073BAB846F6}"/>
    <dgm:cxn modelId="{7B11613A-13DA-4841-9545-A43436EEDCFD}" type="presOf" srcId="{30B3A5DA-24E8-43DF-A75B-409664C94014}" destId="{10A36C02-C15A-4784-AC92-108921CC41DB}" srcOrd="0" destOrd="0" presId="urn:microsoft.com/office/officeart/2005/8/layout/vList2"/>
    <dgm:cxn modelId="{02F44F56-F127-4168-8E16-1B1A55FED308}" srcId="{D1071FD2-05E5-450D-BE72-1DBBF9DD2060}" destId="{30B3A5DA-24E8-43DF-A75B-409664C94014}" srcOrd="0" destOrd="0" parTransId="{F845C343-AB47-4493-B583-136308D0BB33}" sibTransId="{91658FB5-F881-4558-ACBF-A686F2F1F0D2}"/>
    <dgm:cxn modelId="{779F64B0-959E-4301-92BA-873DE4C051C6}" type="presOf" srcId="{D1071FD2-05E5-450D-BE72-1DBBF9DD2060}" destId="{3FCC4EB4-FD39-448D-8D8B-D9C6BEA8B57E}" srcOrd="0" destOrd="0" presId="urn:microsoft.com/office/officeart/2005/8/layout/vList2"/>
    <dgm:cxn modelId="{DAAD9233-D05E-4C54-B311-E8BBBF96C66B}" type="presParOf" srcId="{3FCC4EB4-FD39-448D-8D8B-D9C6BEA8B57E}" destId="{10A36C02-C15A-4784-AC92-108921CC41DB}" srcOrd="0" destOrd="0" presId="urn:microsoft.com/office/officeart/2005/8/layout/vList2"/>
    <dgm:cxn modelId="{FDDBC602-5856-499F-B48D-54C9EF6C4DFE}" type="presParOf" srcId="{3FCC4EB4-FD39-448D-8D8B-D9C6BEA8B57E}" destId="{9DFE0236-AE55-4066-8084-D2A970E21CA5}" srcOrd="1" destOrd="0" presId="urn:microsoft.com/office/officeart/2005/8/layout/vList2"/>
    <dgm:cxn modelId="{03AD0EFA-31B9-4174-9FB3-6C70C13D78CA}" type="presParOf" srcId="{3FCC4EB4-FD39-448D-8D8B-D9C6BEA8B57E}" destId="{E5F1B718-66E9-4DD2-8FEE-37D5A6C02A9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4BF2118-D904-4E16-A7F2-67C8B6F7D50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86530D-3971-40F5-9BFD-A4092D15B686}">
      <dgm:prSet/>
      <dgm:spPr/>
      <dgm:t>
        <a:bodyPr/>
        <a:lstStyle/>
        <a:p>
          <a:r>
            <a:rPr lang="ru-RU" dirty="0"/>
            <a:t>1 шаг. Погружение в деятельность в качестве ассистента преподавателя математического кружка</a:t>
          </a:r>
        </a:p>
      </dgm:t>
    </dgm:pt>
    <dgm:pt modelId="{0FFD3862-F2CD-447A-B2D7-D3D87F40FF33}" type="parTrans" cxnId="{9DC9824E-A44D-4E8E-AAA5-49AE1C7CA513}">
      <dgm:prSet/>
      <dgm:spPr/>
      <dgm:t>
        <a:bodyPr/>
        <a:lstStyle/>
        <a:p>
          <a:endParaRPr lang="ru-RU"/>
        </a:p>
      </dgm:t>
    </dgm:pt>
    <dgm:pt modelId="{C995DD33-CD47-47F5-AD21-416B6911B310}" type="sibTrans" cxnId="{9DC9824E-A44D-4E8E-AAA5-49AE1C7CA513}">
      <dgm:prSet/>
      <dgm:spPr/>
      <dgm:t>
        <a:bodyPr/>
        <a:lstStyle/>
        <a:p>
          <a:endParaRPr lang="ru-RU"/>
        </a:p>
      </dgm:t>
    </dgm:pt>
    <dgm:pt modelId="{49D74A9B-3AB6-49AB-B0B5-82CE64033E3D}">
      <dgm:prSet custT="1"/>
      <dgm:spPr/>
      <dgm:t>
        <a:bodyPr/>
        <a:lstStyle/>
        <a:p>
          <a:r>
            <a:rPr lang="ru-RU" sz="2000" dirty="0"/>
            <a:t>Результат. Формулирование образовательного запроса (осознание затруднений, потребностей)</a:t>
          </a:r>
        </a:p>
      </dgm:t>
    </dgm:pt>
    <dgm:pt modelId="{6786C82A-89F3-4CD5-A529-696187DBD3E2}" type="parTrans" cxnId="{35B55258-61AC-4473-9025-0907E9AAC21D}">
      <dgm:prSet/>
      <dgm:spPr/>
      <dgm:t>
        <a:bodyPr/>
        <a:lstStyle/>
        <a:p>
          <a:endParaRPr lang="ru-RU"/>
        </a:p>
      </dgm:t>
    </dgm:pt>
    <dgm:pt modelId="{BA686B63-06DC-4CF7-A1CD-7B1F65053775}" type="sibTrans" cxnId="{35B55258-61AC-4473-9025-0907E9AAC21D}">
      <dgm:prSet/>
      <dgm:spPr/>
      <dgm:t>
        <a:bodyPr/>
        <a:lstStyle/>
        <a:p>
          <a:endParaRPr lang="ru-RU"/>
        </a:p>
      </dgm:t>
    </dgm:pt>
    <dgm:pt modelId="{E57D4A30-4858-4073-9B61-9C412C7701C4}">
      <dgm:prSet/>
      <dgm:spPr/>
      <dgm:t>
        <a:bodyPr/>
        <a:lstStyle/>
        <a:p>
          <a:r>
            <a:rPr lang="ru-RU" dirty="0"/>
            <a:t>2 шаг. Обучение на краткой (очной) программе повышения квалификации «Развитие математических способностей в 5-7 классе по программе ресурсного центра 239»</a:t>
          </a:r>
        </a:p>
      </dgm:t>
    </dgm:pt>
    <dgm:pt modelId="{5B771E30-F1DC-41AE-956A-74F5F16264ED}" type="parTrans" cxnId="{D25937EE-40BA-4DB3-9C17-EED2ECAC3113}">
      <dgm:prSet/>
      <dgm:spPr/>
      <dgm:t>
        <a:bodyPr/>
        <a:lstStyle/>
        <a:p>
          <a:endParaRPr lang="ru-RU"/>
        </a:p>
      </dgm:t>
    </dgm:pt>
    <dgm:pt modelId="{5B56164D-D229-4E63-9E4C-DF454A5F4AF2}" type="sibTrans" cxnId="{D25937EE-40BA-4DB3-9C17-EED2ECAC3113}">
      <dgm:prSet/>
      <dgm:spPr/>
      <dgm:t>
        <a:bodyPr/>
        <a:lstStyle/>
        <a:p>
          <a:endParaRPr lang="ru-RU"/>
        </a:p>
      </dgm:t>
    </dgm:pt>
    <dgm:pt modelId="{3B0F52A5-A628-4B5B-BB0D-C03DC5FE2BC5}">
      <dgm:prSet custT="1"/>
      <dgm:spPr/>
      <dgm:t>
        <a:bodyPr/>
        <a:lstStyle/>
        <a:p>
          <a:r>
            <a:rPr lang="ru-RU" sz="2000" dirty="0"/>
            <a:t>Результат. Удовлетворение образовательного запроса + ликвидация дефицитов (как осознаваемых, так и выявленных в процессе диагностики)</a:t>
          </a:r>
        </a:p>
      </dgm:t>
    </dgm:pt>
    <dgm:pt modelId="{8F838C6D-4321-4411-8FEC-29FDB679DA41}" type="parTrans" cxnId="{52B59276-675F-48BD-B9A4-74DC21540AD5}">
      <dgm:prSet/>
      <dgm:spPr/>
      <dgm:t>
        <a:bodyPr/>
        <a:lstStyle/>
        <a:p>
          <a:endParaRPr lang="ru-RU"/>
        </a:p>
      </dgm:t>
    </dgm:pt>
    <dgm:pt modelId="{FCEA7C76-3C0B-4CB9-AA48-77606B790EC5}" type="sibTrans" cxnId="{52B59276-675F-48BD-B9A4-74DC21540AD5}">
      <dgm:prSet/>
      <dgm:spPr/>
      <dgm:t>
        <a:bodyPr/>
        <a:lstStyle/>
        <a:p>
          <a:endParaRPr lang="ru-RU"/>
        </a:p>
      </dgm:t>
    </dgm:pt>
    <dgm:pt modelId="{8EBEB023-5236-4765-B04C-E7759D2D6639}">
      <dgm:prSet/>
      <dgm:spPr/>
      <dgm:t>
        <a:bodyPr/>
        <a:lstStyle/>
        <a:p>
          <a:r>
            <a:rPr lang="ru-RU" dirty="0"/>
            <a:t>3 шаг. Работа в качестве ассистента и  преподавателя + Консультирование </a:t>
          </a:r>
        </a:p>
      </dgm:t>
    </dgm:pt>
    <dgm:pt modelId="{7BBF1CA3-E1A3-49FD-9D1F-0FAF445BA016}" type="parTrans" cxnId="{A9728C4F-034A-4176-8B4D-545038271C29}">
      <dgm:prSet/>
      <dgm:spPr/>
      <dgm:t>
        <a:bodyPr/>
        <a:lstStyle/>
        <a:p>
          <a:endParaRPr lang="ru-RU"/>
        </a:p>
      </dgm:t>
    </dgm:pt>
    <dgm:pt modelId="{F5A6987B-783F-4E57-879C-F3F127A98405}" type="sibTrans" cxnId="{A9728C4F-034A-4176-8B4D-545038271C29}">
      <dgm:prSet/>
      <dgm:spPr/>
      <dgm:t>
        <a:bodyPr/>
        <a:lstStyle/>
        <a:p>
          <a:endParaRPr lang="ru-RU"/>
        </a:p>
      </dgm:t>
    </dgm:pt>
    <dgm:pt modelId="{7CA039BE-B184-4BC8-A6B0-1BA316919879}">
      <dgm:prSet/>
      <dgm:spPr/>
      <dgm:t>
        <a:bodyPr/>
        <a:lstStyle/>
        <a:p>
          <a:r>
            <a:rPr lang="ru-RU" dirty="0"/>
            <a:t>Результат. Повышение качества работы. Оперативное исправление ошибок, устранение затруднений </a:t>
          </a:r>
        </a:p>
      </dgm:t>
    </dgm:pt>
    <dgm:pt modelId="{832ABA03-7DA5-47E5-8429-233A688B957C}" type="parTrans" cxnId="{3BD94990-98A3-44F4-B49A-ABA224D3DB21}">
      <dgm:prSet/>
      <dgm:spPr/>
      <dgm:t>
        <a:bodyPr/>
        <a:lstStyle/>
        <a:p>
          <a:endParaRPr lang="ru-RU"/>
        </a:p>
      </dgm:t>
    </dgm:pt>
    <dgm:pt modelId="{A8B4611C-9051-4019-B1E6-A2ADF4EB45FC}" type="sibTrans" cxnId="{3BD94990-98A3-44F4-B49A-ABA224D3DB21}">
      <dgm:prSet/>
      <dgm:spPr/>
      <dgm:t>
        <a:bodyPr/>
        <a:lstStyle/>
        <a:p>
          <a:endParaRPr lang="ru-RU"/>
        </a:p>
      </dgm:t>
    </dgm:pt>
    <dgm:pt modelId="{BA3241AB-90BC-4FCA-BBFC-39D1974572B5}">
      <dgm:prSet/>
      <dgm:spPr/>
      <dgm:t>
        <a:bodyPr/>
        <a:lstStyle/>
        <a:p>
          <a:r>
            <a:rPr lang="ru-RU" dirty="0"/>
            <a:t>4 шаг. Работа в качестве преподавателя математического кружка + Сопровождение</a:t>
          </a:r>
        </a:p>
      </dgm:t>
    </dgm:pt>
    <dgm:pt modelId="{AA1D25F6-D5CF-4F10-A196-853BF5492061}" type="parTrans" cxnId="{700D94F8-21D8-4333-8E7E-327AD2726987}">
      <dgm:prSet/>
      <dgm:spPr/>
      <dgm:t>
        <a:bodyPr/>
        <a:lstStyle/>
        <a:p>
          <a:endParaRPr lang="ru-RU"/>
        </a:p>
      </dgm:t>
    </dgm:pt>
    <dgm:pt modelId="{806772DC-53F5-47EE-9908-55081A98B60B}" type="sibTrans" cxnId="{700D94F8-21D8-4333-8E7E-327AD2726987}">
      <dgm:prSet/>
      <dgm:spPr/>
      <dgm:t>
        <a:bodyPr/>
        <a:lstStyle/>
        <a:p>
          <a:endParaRPr lang="ru-RU"/>
        </a:p>
      </dgm:t>
    </dgm:pt>
    <dgm:pt modelId="{4D08C76F-CD95-43E9-8A49-620F75C3ECA6}">
      <dgm:prSet/>
      <dgm:spPr/>
      <dgm:t>
        <a:bodyPr/>
        <a:lstStyle/>
        <a:p>
          <a:r>
            <a:rPr lang="ru-RU" dirty="0"/>
            <a:t>Результат. Формирование профессиональной компетентности</a:t>
          </a:r>
        </a:p>
      </dgm:t>
    </dgm:pt>
    <dgm:pt modelId="{E727902C-BF9F-458D-884A-35D075660176}" type="parTrans" cxnId="{74C7BF4A-F057-4415-A03D-AD079DEB4F6F}">
      <dgm:prSet/>
      <dgm:spPr/>
      <dgm:t>
        <a:bodyPr/>
        <a:lstStyle/>
        <a:p>
          <a:endParaRPr lang="ru-RU"/>
        </a:p>
      </dgm:t>
    </dgm:pt>
    <dgm:pt modelId="{B089F69C-C1DD-4066-A31F-676CCFEA1B69}" type="sibTrans" cxnId="{74C7BF4A-F057-4415-A03D-AD079DEB4F6F}">
      <dgm:prSet/>
      <dgm:spPr/>
      <dgm:t>
        <a:bodyPr/>
        <a:lstStyle/>
        <a:p>
          <a:endParaRPr lang="ru-RU"/>
        </a:p>
      </dgm:t>
    </dgm:pt>
    <dgm:pt modelId="{A325CA05-3761-498D-9D47-51066B776F46}" type="pres">
      <dgm:prSet presAssocID="{24BF2118-D904-4E16-A7F2-67C8B6F7D50E}" presName="Name0" presStyleCnt="0">
        <dgm:presLayoutVars>
          <dgm:dir/>
          <dgm:animLvl val="lvl"/>
          <dgm:resizeHandles val="exact"/>
        </dgm:presLayoutVars>
      </dgm:prSet>
      <dgm:spPr/>
    </dgm:pt>
    <dgm:pt modelId="{742B4E79-C876-4B30-845F-E2F05C213D0B}" type="pres">
      <dgm:prSet presAssocID="{1886530D-3971-40F5-9BFD-A4092D15B686}" presName="linNode" presStyleCnt="0"/>
      <dgm:spPr/>
    </dgm:pt>
    <dgm:pt modelId="{A80052A7-B02D-415B-9D7B-162CC6717310}" type="pres">
      <dgm:prSet presAssocID="{1886530D-3971-40F5-9BFD-A4092D15B686}" presName="parentText" presStyleLbl="node1" presStyleIdx="0" presStyleCnt="4" custScaleX="185923" custLinFactNeighborX="-8777" custLinFactNeighborY="1481">
        <dgm:presLayoutVars>
          <dgm:chMax val="1"/>
          <dgm:bulletEnabled val="1"/>
        </dgm:presLayoutVars>
      </dgm:prSet>
      <dgm:spPr/>
    </dgm:pt>
    <dgm:pt modelId="{CC8CC4A9-3772-4076-ADF0-2DA51EE08AB7}" type="pres">
      <dgm:prSet presAssocID="{1886530D-3971-40F5-9BFD-A4092D15B686}" presName="descendantText" presStyleLbl="alignAccFollowNode1" presStyleIdx="0" presStyleCnt="4">
        <dgm:presLayoutVars>
          <dgm:bulletEnabled val="1"/>
        </dgm:presLayoutVars>
      </dgm:prSet>
      <dgm:spPr/>
    </dgm:pt>
    <dgm:pt modelId="{866C9C1F-0883-4E6F-9E7A-488B0233BC29}" type="pres">
      <dgm:prSet presAssocID="{C995DD33-CD47-47F5-AD21-416B6911B310}" presName="sp" presStyleCnt="0"/>
      <dgm:spPr/>
    </dgm:pt>
    <dgm:pt modelId="{596F5151-651F-4903-B383-2C79E296043A}" type="pres">
      <dgm:prSet presAssocID="{E57D4A30-4858-4073-9B61-9C412C7701C4}" presName="linNode" presStyleCnt="0"/>
      <dgm:spPr/>
    </dgm:pt>
    <dgm:pt modelId="{82AAAC4C-7C54-4455-B298-0D001EA4B556}" type="pres">
      <dgm:prSet presAssocID="{E57D4A30-4858-4073-9B61-9C412C7701C4}" presName="parentText" presStyleLbl="node1" presStyleIdx="1" presStyleCnt="4" custScaleX="185738">
        <dgm:presLayoutVars>
          <dgm:chMax val="1"/>
          <dgm:bulletEnabled val="1"/>
        </dgm:presLayoutVars>
      </dgm:prSet>
      <dgm:spPr/>
    </dgm:pt>
    <dgm:pt modelId="{8A77E1E4-383E-4B89-B870-51E52954E6B2}" type="pres">
      <dgm:prSet presAssocID="{E57D4A30-4858-4073-9B61-9C412C7701C4}" presName="descendantText" presStyleLbl="alignAccFollowNode1" presStyleIdx="1" presStyleCnt="4">
        <dgm:presLayoutVars>
          <dgm:bulletEnabled val="1"/>
        </dgm:presLayoutVars>
      </dgm:prSet>
      <dgm:spPr/>
    </dgm:pt>
    <dgm:pt modelId="{96CD4EC5-826A-4C15-A3C5-B8DB68913441}" type="pres">
      <dgm:prSet presAssocID="{5B56164D-D229-4E63-9E4C-DF454A5F4AF2}" presName="sp" presStyleCnt="0"/>
      <dgm:spPr/>
    </dgm:pt>
    <dgm:pt modelId="{1F83882E-B4B8-4D49-9D3D-4825EEA1096B}" type="pres">
      <dgm:prSet presAssocID="{8EBEB023-5236-4765-B04C-E7759D2D6639}" presName="linNode" presStyleCnt="0"/>
      <dgm:spPr/>
    </dgm:pt>
    <dgm:pt modelId="{565C118F-0A1C-45D1-8D99-A154EE5C2D35}" type="pres">
      <dgm:prSet presAssocID="{8EBEB023-5236-4765-B04C-E7759D2D6639}" presName="parentText" presStyleLbl="node1" presStyleIdx="2" presStyleCnt="4" custScaleX="226635">
        <dgm:presLayoutVars>
          <dgm:chMax val="1"/>
          <dgm:bulletEnabled val="1"/>
        </dgm:presLayoutVars>
      </dgm:prSet>
      <dgm:spPr/>
    </dgm:pt>
    <dgm:pt modelId="{F08FAF08-276A-433D-A847-80CF9B20D10B}" type="pres">
      <dgm:prSet presAssocID="{8EBEB023-5236-4765-B04C-E7759D2D6639}" presName="descendantText" presStyleLbl="alignAccFollowNode1" presStyleIdx="2" presStyleCnt="4" custScaleX="123641">
        <dgm:presLayoutVars>
          <dgm:bulletEnabled val="1"/>
        </dgm:presLayoutVars>
      </dgm:prSet>
      <dgm:spPr/>
    </dgm:pt>
    <dgm:pt modelId="{4B916CB6-1D1A-42CD-8CF9-309DCAB7CEC2}" type="pres">
      <dgm:prSet presAssocID="{F5A6987B-783F-4E57-879C-F3F127A98405}" presName="sp" presStyleCnt="0"/>
      <dgm:spPr/>
    </dgm:pt>
    <dgm:pt modelId="{36EC62A9-3F5A-4076-A186-71A01095F606}" type="pres">
      <dgm:prSet presAssocID="{BA3241AB-90BC-4FCA-BBFC-39D1974572B5}" presName="linNode" presStyleCnt="0"/>
      <dgm:spPr/>
    </dgm:pt>
    <dgm:pt modelId="{376FF9AD-BCD5-47C9-B885-847F58011F72}" type="pres">
      <dgm:prSet presAssocID="{BA3241AB-90BC-4FCA-BBFC-39D1974572B5}" presName="parentText" presStyleLbl="node1" presStyleIdx="3" presStyleCnt="4" custScaleX="188634">
        <dgm:presLayoutVars>
          <dgm:chMax val="1"/>
          <dgm:bulletEnabled val="1"/>
        </dgm:presLayoutVars>
      </dgm:prSet>
      <dgm:spPr/>
    </dgm:pt>
    <dgm:pt modelId="{3A6872FD-E328-4005-B6CB-EB95A6E65042}" type="pres">
      <dgm:prSet presAssocID="{BA3241AB-90BC-4FCA-BBFC-39D1974572B5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0F008602-C446-473C-BBA3-AC79967D3E4F}" type="presOf" srcId="{7CA039BE-B184-4BC8-A6B0-1BA316919879}" destId="{F08FAF08-276A-433D-A847-80CF9B20D10B}" srcOrd="0" destOrd="0" presId="urn:microsoft.com/office/officeart/2005/8/layout/vList5"/>
    <dgm:cxn modelId="{75673B03-ACA5-4A26-B759-747AC7013AF3}" type="presOf" srcId="{BA3241AB-90BC-4FCA-BBFC-39D1974572B5}" destId="{376FF9AD-BCD5-47C9-B885-847F58011F72}" srcOrd="0" destOrd="0" presId="urn:microsoft.com/office/officeart/2005/8/layout/vList5"/>
    <dgm:cxn modelId="{ACC67824-3196-4910-9984-3ACF6807F6C9}" type="presOf" srcId="{49D74A9B-3AB6-49AB-B0B5-82CE64033E3D}" destId="{CC8CC4A9-3772-4076-ADF0-2DA51EE08AB7}" srcOrd="0" destOrd="0" presId="urn:microsoft.com/office/officeart/2005/8/layout/vList5"/>
    <dgm:cxn modelId="{401B5760-1043-4CAD-A793-CB8A18986A52}" type="presOf" srcId="{4D08C76F-CD95-43E9-8A49-620F75C3ECA6}" destId="{3A6872FD-E328-4005-B6CB-EB95A6E65042}" srcOrd="0" destOrd="0" presId="urn:microsoft.com/office/officeart/2005/8/layout/vList5"/>
    <dgm:cxn modelId="{74C7BF4A-F057-4415-A03D-AD079DEB4F6F}" srcId="{BA3241AB-90BC-4FCA-BBFC-39D1974572B5}" destId="{4D08C76F-CD95-43E9-8A49-620F75C3ECA6}" srcOrd="0" destOrd="0" parTransId="{E727902C-BF9F-458D-884A-35D075660176}" sibTransId="{B089F69C-C1DD-4066-A31F-676CCFEA1B69}"/>
    <dgm:cxn modelId="{546E286D-0C96-440F-80A9-F2FBCE621BD8}" type="presOf" srcId="{E57D4A30-4858-4073-9B61-9C412C7701C4}" destId="{82AAAC4C-7C54-4455-B298-0D001EA4B556}" srcOrd="0" destOrd="0" presId="urn:microsoft.com/office/officeart/2005/8/layout/vList5"/>
    <dgm:cxn modelId="{9DC9824E-A44D-4E8E-AAA5-49AE1C7CA513}" srcId="{24BF2118-D904-4E16-A7F2-67C8B6F7D50E}" destId="{1886530D-3971-40F5-9BFD-A4092D15B686}" srcOrd="0" destOrd="0" parTransId="{0FFD3862-F2CD-447A-B2D7-D3D87F40FF33}" sibTransId="{C995DD33-CD47-47F5-AD21-416B6911B310}"/>
    <dgm:cxn modelId="{A9728C4F-034A-4176-8B4D-545038271C29}" srcId="{24BF2118-D904-4E16-A7F2-67C8B6F7D50E}" destId="{8EBEB023-5236-4765-B04C-E7759D2D6639}" srcOrd="2" destOrd="0" parTransId="{7BBF1CA3-E1A3-49FD-9D1F-0FAF445BA016}" sibTransId="{F5A6987B-783F-4E57-879C-F3F127A98405}"/>
    <dgm:cxn modelId="{52B59276-675F-48BD-B9A4-74DC21540AD5}" srcId="{E57D4A30-4858-4073-9B61-9C412C7701C4}" destId="{3B0F52A5-A628-4B5B-BB0D-C03DC5FE2BC5}" srcOrd="0" destOrd="0" parTransId="{8F838C6D-4321-4411-8FEC-29FDB679DA41}" sibTransId="{FCEA7C76-3C0B-4CB9-AA48-77606B790EC5}"/>
    <dgm:cxn modelId="{35B55258-61AC-4473-9025-0907E9AAC21D}" srcId="{1886530D-3971-40F5-9BFD-A4092D15B686}" destId="{49D74A9B-3AB6-49AB-B0B5-82CE64033E3D}" srcOrd="0" destOrd="0" parTransId="{6786C82A-89F3-4CD5-A529-696187DBD3E2}" sibTransId="{BA686B63-06DC-4CF7-A1CD-7B1F65053775}"/>
    <dgm:cxn modelId="{69CEAF8D-1D4E-4013-9E9F-C6345381E4B5}" type="presOf" srcId="{24BF2118-D904-4E16-A7F2-67C8B6F7D50E}" destId="{A325CA05-3761-498D-9D47-51066B776F46}" srcOrd="0" destOrd="0" presId="urn:microsoft.com/office/officeart/2005/8/layout/vList5"/>
    <dgm:cxn modelId="{3BD94990-98A3-44F4-B49A-ABA224D3DB21}" srcId="{8EBEB023-5236-4765-B04C-E7759D2D6639}" destId="{7CA039BE-B184-4BC8-A6B0-1BA316919879}" srcOrd="0" destOrd="0" parTransId="{832ABA03-7DA5-47E5-8429-233A688B957C}" sibTransId="{A8B4611C-9051-4019-B1E6-A2ADF4EB45FC}"/>
    <dgm:cxn modelId="{8C690498-831E-4DC8-8F51-C96AA083341F}" type="presOf" srcId="{3B0F52A5-A628-4B5B-BB0D-C03DC5FE2BC5}" destId="{8A77E1E4-383E-4B89-B870-51E52954E6B2}" srcOrd="0" destOrd="0" presId="urn:microsoft.com/office/officeart/2005/8/layout/vList5"/>
    <dgm:cxn modelId="{47704F9E-D3FB-4A9B-AACF-EE0027A54530}" type="presOf" srcId="{8EBEB023-5236-4765-B04C-E7759D2D6639}" destId="{565C118F-0A1C-45D1-8D99-A154EE5C2D35}" srcOrd="0" destOrd="0" presId="urn:microsoft.com/office/officeart/2005/8/layout/vList5"/>
    <dgm:cxn modelId="{BCD46FCB-4322-48F8-848F-991916AEB34C}" type="presOf" srcId="{1886530D-3971-40F5-9BFD-A4092D15B686}" destId="{A80052A7-B02D-415B-9D7B-162CC6717310}" srcOrd="0" destOrd="0" presId="urn:microsoft.com/office/officeart/2005/8/layout/vList5"/>
    <dgm:cxn modelId="{D25937EE-40BA-4DB3-9C17-EED2ECAC3113}" srcId="{24BF2118-D904-4E16-A7F2-67C8B6F7D50E}" destId="{E57D4A30-4858-4073-9B61-9C412C7701C4}" srcOrd="1" destOrd="0" parTransId="{5B771E30-F1DC-41AE-956A-74F5F16264ED}" sibTransId="{5B56164D-D229-4E63-9E4C-DF454A5F4AF2}"/>
    <dgm:cxn modelId="{700D94F8-21D8-4333-8E7E-327AD2726987}" srcId="{24BF2118-D904-4E16-A7F2-67C8B6F7D50E}" destId="{BA3241AB-90BC-4FCA-BBFC-39D1974572B5}" srcOrd="3" destOrd="0" parTransId="{AA1D25F6-D5CF-4F10-A196-853BF5492061}" sibTransId="{806772DC-53F5-47EE-9908-55081A98B60B}"/>
    <dgm:cxn modelId="{7EBBA7C1-C8FD-428E-BCF6-B0BF36A33F20}" type="presParOf" srcId="{A325CA05-3761-498D-9D47-51066B776F46}" destId="{742B4E79-C876-4B30-845F-E2F05C213D0B}" srcOrd="0" destOrd="0" presId="urn:microsoft.com/office/officeart/2005/8/layout/vList5"/>
    <dgm:cxn modelId="{722262DE-EE93-4B23-95B0-B3D87673E6AC}" type="presParOf" srcId="{742B4E79-C876-4B30-845F-E2F05C213D0B}" destId="{A80052A7-B02D-415B-9D7B-162CC6717310}" srcOrd="0" destOrd="0" presId="urn:microsoft.com/office/officeart/2005/8/layout/vList5"/>
    <dgm:cxn modelId="{C95B5A44-DA3E-45ED-9927-E153F9888087}" type="presParOf" srcId="{742B4E79-C876-4B30-845F-E2F05C213D0B}" destId="{CC8CC4A9-3772-4076-ADF0-2DA51EE08AB7}" srcOrd="1" destOrd="0" presId="urn:microsoft.com/office/officeart/2005/8/layout/vList5"/>
    <dgm:cxn modelId="{280C1B76-8834-46DB-B907-7D9515200600}" type="presParOf" srcId="{A325CA05-3761-498D-9D47-51066B776F46}" destId="{866C9C1F-0883-4E6F-9E7A-488B0233BC29}" srcOrd="1" destOrd="0" presId="urn:microsoft.com/office/officeart/2005/8/layout/vList5"/>
    <dgm:cxn modelId="{05E88972-5604-433B-AB3E-1C2FE4B7FC0D}" type="presParOf" srcId="{A325CA05-3761-498D-9D47-51066B776F46}" destId="{596F5151-651F-4903-B383-2C79E296043A}" srcOrd="2" destOrd="0" presId="urn:microsoft.com/office/officeart/2005/8/layout/vList5"/>
    <dgm:cxn modelId="{ECDCA120-67FA-4F24-A5EF-A23371B13886}" type="presParOf" srcId="{596F5151-651F-4903-B383-2C79E296043A}" destId="{82AAAC4C-7C54-4455-B298-0D001EA4B556}" srcOrd="0" destOrd="0" presId="urn:microsoft.com/office/officeart/2005/8/layout/vList5"/>
    <dgm:cxn modelId="{A014143E-295D-43BB-88FA-EE9E0D86780B}" type="presParOf" srcId="{596F5151-651F-4903-B383-2C79E296043A}" destId="{8A77E1E4-383E-4B89-B870-51E52954E6B2}" srcOrd="1" destOrd="0" presId="urn:microsoft.com/office/officeart/2005/8/layout/vList5"/>
    <dgm:cxn modelId="{6BDE4FBE-0080-412B-8DCF-8983C0B78F79}" type="presParOf" srcId="{A325CA05-3761-498D-9D47-51066B776F46}" destId="{96CD4EC5-826A-4C15-A3C5-B8DB68913441}" srcOrd="3" destOrd="0" presId="urn:microsoft.com/office/officeart/2005/8/layout/vList5"/>
    <dgm:cxn modelId="{DD51DD65-709B-4F18-9E5C-D00EC1DE6AB4}" type="presParOf" srcId="{A325CA05-3761-498D-9D47-51066B776F46}" destId="{1F83882E-B4B8-4D49-9D3D-4825EEA1096B}" srcOrd="4" destOrd="0" presId="urn:microsoft.com/office/officeart/2005/8/layout/vList5"/>
    <dgm:cxn modelId="{D996D573-0BEE-4DA5-9D0C-D6991E52D53B}" type="presParOf" srcId="{1F83882E-B4B8-4D49-9D3D-4825EEA1096B}" destId="{565C118F-0A1C-45D1-8D99-A154EE5C2D35}" srcOrd="0" destOrd="0" presId="urn:microsoft.com/office/officeart/2005/8/layout/vList5"/>
    <dgm:cxn modelId="{29B4D276-F7F1-4EAC-9D61-2E0A11CFF02C}" type="presParOf" srcId="{1F83882E-B4B8-4D49-9D3D-4825EEA1096B}" destId="{F08FAF08-276A-433D-A847-80CF9B20D10B}" srcOrd="1" destOrd="0" presId="urn:microsoft.com/office/officeart/2005/8/layout/vList5"/>
    <dgm:cxn modelId="{AD6586CB-CB8F-4C2A-B182-431A8E2043CB}" type="presParOf" srcId="{A325CA05-3761-498D-9D47-51066B776F46}" destId="{4B916CB6-1D1A-42CD-8CF9-309DCAB7CEC2}" srcOrd="5" destOrd="0" presId="urn:microsoft.com/office/officeart/2005/8/layout/vList5"/>
    <dgm:cxn modelId="{FD590FCD-8545-42C9-91A3-798A1FF43075}" type="presParOf" srcId="{A325CA05-3761-498D-9D47-51066B776F46}" destId="{36EC62A9-3F5A-4076-A186-71A01095F606}" srcOrd="6" destOrd="0" presId="urn:microsoft.com/office/officeart/2005/8/layout/vList5"/>
    <dgm:cxn modelId="{D32F0493-312C-4998-BFCF-2ACF65AFA49F}" type="presParOf" srcId="{36EC62A9-3F5A-4076-A186-71A01095F606}" destId="{376FF9AD-BCD5-47C9-B885-847F58011F72}" srcOrd="0" destOrd="0" presId="urn:microsoft.com/office/officeart/2005/8/layout/vList5"/>
    <dgm:cxn modelId="{3CB4944A-1F72-4B73-9086-9866BBDFAA61}" type="presParOf" srcId="{36EC62A9-3F5A-4076-A186-71A01095F606}" destId="{3A6872FD-E328-4005-B6CB-EB95A6E6504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AB34E3B-A71E-44DC-8317-0FEAEBA0257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DF0A82-BDAC-4331-B6B1-C56DDBBFA21D}">
      <dgm:prSet custT="1"/>
      <dgm:spPr/>
      <dgm:t>
        <a:bodyPr/>
        <a:lstStyle/>
        <a:p>
          <a:r>
            <a:rPr lang="ru-RU" sz="2000" dirty="0"/>
            <a:t>Шаг 1. Диагностическое тестирование</a:t>
          </a:r>
        </a:p>
      </dgm:t>
    </dgm:pt>
    <dgm:pt modelId="{1BCECAE6-2697-424E-8AFD-7DC4DD56FB1B}" type="parTrans" cxnId="{CD8CD6D9-E125-4BE7-AEE5-D12D45C1F2FE}">
      <dgm:prSet/>
      <dgm:spPr/>
      <dgm:t>
        <a:bodyPr/>
        <a:lstStyle/>
        <a:p>
          <a:endParaRPr lang="ru-RU"/>
        </a:p>
      </dgm:t>
    </dgm:pt>
    <dgm:pt modelId="{78468F48-5889-47A2-AD06-DB5B49752BD8}" type="sibTrans" cxnId="{CD8CD6D9-E125-4BE7-AEE5-D12D45C1F2FE}">
      <dgm:prSet/>
      <dgm:spPr/>
      <dgm:t>
        <a:bodyPr/>
        <a:lstStyle/>
        <a:p>
          <a:endParaRPr lang="ru-RU"/>
        </a:p>
      </dgm:t>
    </dgm:pt>
    <dgm:pt modelId="{58944FAF-9E28-44F2-A7A3-B8DCE06E9A92}">
      <dgm:prSet custT="1"/>
      <dgm:spPr/>
      <dgm:t>
        <a:bodyPr/>
        <a:lstStyle/>
        <a:p>
          <a:r>
            <a:rPr lang="ru-RU" sz="2000" dirty="0"/>
            <a:t>Результат. Предварительный диагноз.</a:t>
          </a:r>
        </a:p>
      </dgm:t>
    </dgm:pt>
    <dgm:pt modelId="{2E84BDE6-6BA6-43E6-90FD-CE375486EEB1}" type="parTrans" cxnId="{BFB3ADE9-4701-4F90-96FA-11A6850E2822}">
      <dgm:prSet/>
      <dgm:spPr/>
      <dgm:t>
        <a:bodyPr/>
        <a:lstStyle/>
        <a:p>
          <a:endParaRPr lang="ru-RU"/>
        </a:p>
      </dgm:t>
    </dgm:pt>
    <dgm:pt modelId="{7843FD64-DCF8-4519-8641-4B3C5C018200}" type="sibTrans" cxnId="{BFB3ADE9-4701-4F90-96FA-11A6850E2822}">
      <dgm:prSet/>
      <dgm:spPr/>
      <dgm:t>
        <a:bodyPr/>
        <a:lstStyle/>
        <a:p>
          <a:endParaRPr lang="ru-RU"/>
        </a:p>
      </dgm:t>
    </dgm:pt>
    <dgm:pt modelId="{AD0031D1-3D00-4D7A-AD4B-E27BB731ACD9}">
      <dgm:prSet custT="1"/>
      <dgm:spPr/>
      <dgm:t>
        <a:bodyPr/>
        <a:lstStyle/>
        <a:p>
          <a:r>
            <a:rPr lang="ru-RU" sz="2000" dirty="0"/>
            <a:t>Шаг 2. Решение задач + Чтение методических рекомендаций к задачам</a:t>
          </a:r>
        </a:p>
      </dgm:t>
    </dgm:pt>
    <dgm:pt modelId="{62114B46-BD9E-45CC-AE72-BFD233D00470}" type="parTrans" cxnId="{FB28BEAD-2914-46CF-B194-1ECB3FC64942}">
      <dgm:prSet/>
      <dgm:spPr/>
      <dgm:t>
        <a:bodyPr/>
        <a:lstStyle/>
        <a:p>
          <a:endParaRPr lang="ru-RU"/>
        </a:p>
      </dgm:t>
    </dgm:pt>
    <dgm:pt modelId="{B9CCB630-1158-4CA8-B2CB-9B3CC252B2A5}" type="sibTrans" cxnId="{FB28BEAD-2914-46CF-B194-1ECB3FC64942}">
      <dgm:prSet/>
      <dgm:spPr/>
      <dgm:t>
        <a:bodyPr/>
        <a:lstStyle/>
        <a:p>
          <a:endParaRPr lang="ru-RU"/>
        </a:p>
      </dgm:t>
    </dgm:pt>
    <dgm:pt modelId="{09622BB3-EC8E-41C8-96F9-9C6B6A13A27A}">
      <dgm:prSet custT="1"/>
      <dgm:spPr/>
      <dgm:t>
        <a:bodyPr/>
        <a:lstStyle/>
        <a:p>
          <a:r>
            <a:rPr lang="ru-RU" sz="2000" dirty="0"/>
            <a:t>Результат. Освоение материала + Формулировка вопросов по освоенному материалу</a:t>
          </a:r>
        </a:p>
      </dgm:t>
    </dgm:pt>
    <dgm:pt modelId="{CF5F134A-D512-4AB5-A116-80B0402A780E}" type="parTrans" cxnId="{F74B05EC-6818-4F41-9E55-E38AA7B81EB1}">
      <dgm:prSet/>
      <dgm:spPr/>
      <dgm:t>
        <a:bodyPr/>
        <a:lstStyle/>
        <a:p>
          <a:endParaRPr lang="ru-RU"/>
        </a:p>
      </dgm:t>
    </dgm:pt>
    <dgm:pt modelId="{3EC3E189-5414-48E6-963B-70976DEE57A1}" type="sibTrans" cxnId="{F74B05EC-6818-4F41-9E55-E38AA7B81EB1}">
      <dgm:prSet/>
      <dgm:spPr/>
      <dgm:t>
        <a:bodyPr/>
        <a:lstStyle/>
        <a:p>
          <a:endParaRPr lang="ru-RU"/>
        </a:p>
      </dgm:t>
    </dgm:pt>
    <dgm:pt modelId="{B28C4971-4D00-4650-AD52-DA6CF7754C96}">
      <dgm:prSet custT="1"/>
      <dgm:spPr/>
      <dgm:t>
        <a:bodyPr/>
        <a:lstStyle/>
        <a:p>
          <a:r>
            <a:rPr lang="ru-RU" sz="2000" dirty="0"/>
            <a:t>Шаг 3. Диалог (с куратором) на понимание методики работы преподавателя математического кружка</a:t>
          </a:r>
        </a:p>
      </dgm:t>
    </dgm:pt>
    <dgm:pt modelId="{BE5FFA3F-24F3-4D9B-AB00-8D987A945CFC}" type="parTrans" cxnId="{C961CA4F-E367-4139-997A-168935188070}">
      <dgm:prSet/>
      <dgm:spPr/>
      <dgm:t>
        <a:bodyPr/>
        <a:lstStyle/>
        <a:p>
          <a:endParaRPr lang="ru-RU"/>
        </a:p>
      </dgm:t>
    </dgm:pt>
    <dgm:pt modelId="{85F4C1BA-5E58-4851-87B6-9644E7274068}" type="sibTrans" cxnId="{C961CA4F-E367-4139-997A-168935188070}">
      <dgm:prSet/>
      <dgm:spPr/>
      <dgm:t>
        <a:bodyPr/>
        <a:lstStyle/>
        <a:p>
          <a:endParaRPr lang="ru-RU"/>
        </a:p>
      </dgm:t>
    </dgm:pt>
    <dgm:pt modelId="{F494B285-DB20-4312-BFA3-58D67A411FDC}">
      <dgm:prSet custT="1"/>
      <dgm:spPr/>
      <dgm:t>
        <a:bodyPr/>
        <a:lstStyle/>
        <a:p>
          <a:r>
            <a:rPr lang="ru-RU" sz="2000" dirty="0"/>
            <a:t>Результат. Понимание + уточнение предварительного диагноза  </a:t>
          </a:r>
        </a:p>
      </dgm:t>
    </dgm:pt>
    <dgm:pt modelId="{680F390D-910C-47D9-B3C0-4BFB21E310B6}" type="parTrans" cxnId="{ECD4AD0C-D114-4BF7-B594-FF22EEF0662D}">
      <dgm:prSet/>
      <dgm:spPr/>
      <dgm:t>
        <a:bodyPr/>
        <a:lstStyle/>
        <a:p>
          <a:endParaRPr lang="ru-RU"/>
        </a:p>
      </dgm:t>
    </dgm:pt>
    <dgm:pt modelId="{AB0CBFA0-9C7A-4799-A267-3AB78ACD4B33}" type="sibTrans" cxnId="{ECD4AD0C-D114-4BF7-B594-FF22EEF0662D}">
      <dgm:prSet/>
      <dgm:spPr/>
      <dgm:t>
        <a:bodyPr/>
        <a:lstStyle/>
        <a:p>
          <a:endParaRPr lang="ru-RU"/>
        </a:p>
      </dgm:t>
    </dgm:pt>
    <dgm:pt modelId="{724A8B2C-C6DC-4A49-8247-37005F5B6321}">
      <dgm:prSet custT="1"/>
      <dgm:spPr/>
      <dgm:t>
        <a:bodyPr/>
        <a:lstStyle/>
        <a:p>
          <a:r>
            <a:rPr lang="ru-RU" sz="2000" dirty="0"/>
            <a:t>Шаг 4. Итоговое тестирование</a:t>
          </a:r>
        </a:p>
      </dgm:t>
    </dgm:pt>
    <dgm:pt modelId="{6DF42E04-9A6E-4382-A810-D0EC765AFC89}" type="parTrans" cxnId="{FA0E01B7-9A8A-42B5-B717-8BE35C92C2E9}">
      <dgm:prSet/>
      <dgm:spPr/>
      <dgm:t>
        <a:bodyPr/>
        <a:lstStyle/>
        <a:p>
          <a:endParaRPr lang="ru-RU"/>
        </a:p>
      </dgm:t>
    </dgm:pt>
    <dgm:pt modelId="{96D9CBC2-425C-42C8-80E7-B894E70FCE24}" type="sibTrans" cxnId="{FA0E01B7-9A8A-42B5-B717-8BE35C92C2E9}">
      <dgm:prSet/>
      <dgm:spPr/>
      <dgm:t>
        <a:bodyPr/>
        <a:lstStyle/>
        <a:p>
          <a:endParaRPr lang="ru-RU"/>
        </a:p>
      </dgm:t>
    </dgm:pt>
    <dgm:pt modelId="{229590A2-47A3-473C-9047-A1ACF3C338E3}">
      <dgm:prSet custT="1"/>
      <dgm:spPr/>
      <dgm:t>
        <a:bodyPr/>
        <a:lstStyle/>
        <a:p>
          <a:r>
            <a:rPr lang="ru-RU" sz="2000" dirty="0"/>
            <a:t>Результат 3+4. Окончательный диагноз</a:t>
          </a:r>
        </a:p>
      </dgm:t>
    </dgm:pt>
    <dgm:pt modelId="{C2FC07FE-15F0-463D-9754-D692A8A8E189}" type="parTrans" cxnId="{596B4FBA-348B-4334-89C5-D7AB4A80CC14}">
      <dgm:prSet/>
      <dgm:spPr/>
      <dgm:t>
        <a:bodyPr/>
        <a:lstStyle/>
        <a:p>
          <a:endParaRPr lang="ru-RU"/>
        </a:p>
      </dgm:t>
    </dgm:pt>
    <dgm:pt modelId="{1C307A76-B546-43AA-9224-315E9991AB3A}" type="sibTrans" cxnId="{596B4FBA-348B-4334-89C5-D7AB4A80CC14}">
      <dgm:prSet/>
      <dgm:spPr/>
      <dgm:t>
        <a:bodyPr/>
        <a:lstStyle/>
        <a:p>
          <a:endParaRPr lang="ru-RU"/>
        </a:p>
      </dgm:t>
    </dgm:pt>
    <dgm:pt modelId="{510B5AE8-E433-47CC-8902-3BF50D8912E2}">
      <dgm:prSet custT="1"/>
      <dgm:spPr/>
      <dgm:t>
        <a:bodyPr/>
        <a:lstStyle/>
        <a:p>
          <a:r>
            <a:rPr lang="ru-RU" sz="2000" dirty="0"/>
            <a:t>Самостоятельная работа, удаленный формат, индивидуальный темп</a:t>
          </a:r>
          <a:r>
            <a:rPr lang="ru-RU" sz="1600" dirty="0"/>
            <a:t>.</a:t>
          </a:r>
        </a:p>
      </dgm:t>
    </dgm:pt>
    <dgm:pt modelId="{E1D2A5DD-EB53-4523-BEC1-C8E3B2BFD1F7}" type="parTrans" cxnId="{F594022B-64A1-4137-AB99-B52C4B0C9658}">
      <dgm:prSet/>
      <dgm:spPr/>
      <dgm:t>
        <a:bodyPr/>
        <a:lstStyle/>
        <a:p>
          <a:endParaRPr lang="ru-RU"/>
        </a:p>
      </dgm:t>
    </dgm:pt>
    <dgm:pt modelId="{F0EB5B79-974D-4FEA-BC79-B53478288F16}" type="sibTrans" cxnId="{F594022B-64A1-4137-AB99-B52C4B0C9658}">
      <dgm:prSet/>
      <dgm:spPr/>
      <dgm:t>
        <a:bodyPr/>
        <a:lstStyle/>
        <a:p>
          <a:endParaRPr lang="ru-RU"/>
        </a:p>
      </dgm:t>
    </dgm:pt>
    <dgm:pt modelId="{756953DB-06F0-416D-AAE0-058F8890C833}" type="pres">
      <dgm:prSet presAssocID="{6AB34E3B-A71E-44DC-8317-0FEAEBA02578}" presName="Name0" presStyleCnt="0">
        <dgm:presLayoutVars>
          <dgm:dir/>
          <dgm:animLvl val="lvl"/>
          <dgm:resizeHandles val="exact"/>
        </dgm:presLayoutVars>
      </dgm:prSet>
      <dgm:spPr/>
    </dgm:pt>
    <dgm:pt modelId="{CB89AE82-BEA2-4072-9F47-CBC0229F60F7}" type="pres">
      <dgm:prSet presAssocID="{21DF0A82-BDAC-4331-B6B1-C56DDBBFA21D}" presName="linNode" presStyleCnt="0"/>
      <dgm:spPr/>
    </dgm:pt>
    <dgm:pt modelId="{A2BE3992-FEE6-4AFD-A062-280501EF97B9}" type="pres">
      <dgm:prSet presAssocID="{21DF0A82-BDAC-4331-B6B1-C56DDBBFA21D}" presName="parentText" presStyleLbl="node1" presStyleIdx="0" presStyleCnt="5" custScaleX="172423">
        <dgm:presLayoutVars>
          <dgm:chMax val="1"/>
          <dgm:bulletEnabled val="1"/>
        </dgm:presLayoutVars>
      </dgm:prSet>
      <dgm:spPr/>
    </dgm:pt>
    <dgm:pt modelId="{388B633A-B995-47BE-87BA-B979428879DF}" type="pres">
      <dgm:prSet presAssocID="{21DF0A82-BDAC-4331-B6B1-C56DDBBFA21D}" presName="descendantText" presStyleLbl="alignAccFollowNode1" presStyleIdx="0" presStyleCnt="4" custScaleX="107868" custLinFactNeighborX="2496">
        <dgm:presLayoutVars>
          <dgm:bulletEnabled val="1"/>
        </dgm:presLayoutVars>
      </dgm:prSet>
      <dgm:spPr/>
    </dgm:pt>
    <dgm:pt modelId="{A05C5958-5936-4B9D-B1B1-D6283BE6C49A}" type="pres">
      <dgm:prSet presAssocID="{78468F48-5889-47A2-AD06-DB5B49752BD8}" presName="sp" presStyleCnt="0"/>
      <dgm:spPr/>
    </dgm:pt>
    <dgm:pt modelId="{F943AD4C-64D0-4E44-93AD-B8CA2865CFB4}" type="pres">
      <dgm:prSet presAssocID="{AD0031D1-3D00-4D7A-AD4B-E27BB731ACD9}" presName="linNode" presStyleCnt="0"/>
      <dgm:spPr/>
    </dgm:pt>
    <dgm:pt modelId="{68B8AEE6-35C7-472B-ABCF-52A92E1FB1ED}" type="pres">
      <dgm:prSet presAssocID="{AD0031D1-3D00-4D7A-AD4B-E27BB731ACD9}" presName="parentText" presStyleLbl="node1" presStyleIdx="1" presStyleCnt="5" custScaleX="164849">
        <dgm:presLayoutVars>
          <dgm:chMax val="1"/>
          <dgm:bulletEnabled val="1"/>
        </dgm:presLayoutVars>
      </dgm:prSet>
      <dgm:spPr/>
    </dgm:pt>
    <dgm:pt modelId="{D78EDA98-BEF0-41BB-A868-146B95E0CDBE}" type="pres">
      <dgm:prSet presAssocID="{AD0031D1-3D00-4D7A-AD4B-E27BB731ACD9}" presName="descendantText" presStyleLbl="alignAccFollowNode1" presStyleIdx="1" presStyleCnt="4">
        <dgm:presLayoutVars>
          <dgm:bulletEnabled val="1"/>
        </dgm:presLayoutVars>
      </dgm:prSet>
      <dgm:spPr/>
    </dgm:pt>
    <dgm:pt modelId="{728241BD-198F-4287-8732-FDBAEE84C480}" type="pres">
      <dgm:prSet presAssocID="{B9CCB630-1158-4CA8-B2CB-9B3CC252B2A5}" presName="sp" presStyleCnt="0"/>
      <dgm:spPr/>
    </dgm:pt>
    <dgm:pt modelId="{F1C4196A-3CD2-43D8-9DBC-171179F97BC3}" type="pres">
      <dgm:prSet presAssocID="{B28C4971-4D00-4650-AD52-DA6CF7754C96}" presName="linNode" presStyleCnt="0"/>
      <dgm:spPr/>
    </dgm:pt>
    <dgm:pt modelId="{4B4344AC-8275-49A1-A8C4-A2C295D94BB8}" type="pres">
      <dgm:prSet presAssocID="{B28C4971-4D00-4650-AD52-DA6CF7754C96}" presName="parentText" presStyleLbl="node1" presStyleIdx="2" presStyleCnt="5" custScaleX="164914">
        <dgm:presLayoutVars>
          <dgm:chMax val="1"/>
          <dgm:bulletEnabled val="1"/>
        </dgm:presLayoutVars>
      </dgm:prSet>
      <dgm:spPr/>
    </dgm:pt>
    <dgm:pt modelId="{54350F9C-D41E-4BC2-B0A2-C2D73DF81848}" type="pres">
      <dgm:prSet presAssocID="{B28C4971-4D00-4650-AD52-DA6CF7754C96}" presName="descendantText" presStyleLbl="alignAccFollowNode1" presStyleIdx="2" presStyleCnt="4">
        <dgm:presLayoutVars>
          <dgm:bulletEnabled val="1"/>
        </dgm:presLayoutVars>
      </dgm:prSet>
      <dgm:spPr/>
    </dgm:pt>
    <dgm:pt modelId="{B2891CD5-E3A0-45E3-B766-E08A69AAC223}" type="pres">
      <dgm:prSet presAssocID="{85F4C1BA-5E58-4851-87B6-9644E7274068}" presName="sp" presStyleCnt="0"/>
      <dgm:spPr/>
    </dgm:pt>
    <dgm:pt modelId="{5950237D-0A08-418D-B12A-BEBA13736B82}" type="pres">
      <dgm:prSet presAssocID="{724A8B2C-C6DC-4A49-8247-37005F5B6321}" presName="linNode" presStyleCnt="0"/>
      <dgm:spPr/>
    </dgm:pt>
    <dgm:pt modelId="{1315DCCA-BCFB-4D14-AE0F-857B7002827B}" type="pres">
      <dgm:prSet presAssocID="{724A8B2C-C6DC-4A49-8247-37005F5B6321}" presName="parentText" presStyleLbl="node1" presStyleIdx="3" presStyleCnt="5" custScaleX="164901">
        <dgm:presLayoutVars>
          <dgm:chMax val="1"/>
          <dgm:bulletEnabled val="1"/>
        </dgm:presLayoutVars>
      </dgm:prSet>
      <dgm:spPr/>
    </dgm:pt>
    <dgm:pt modelId="{BE9BCD65-0FD6-4CCF-814D-67C0427847FA}" type="pres">
      <dgm:prSet presAssocID="{724A8B2C-C6DC-4A49-8247-37005F5B6321}" presName="descendantText" presStyleLbl="alignAccFollowNode1" presStyleIdx="3" presStyleCnt="4">
        <dgm:presLayoutVars>
          <dgm:bulletEnabled val="1"/>
        </dgm:presLayoutVars>
      </dgm:prSet>
      <dgm:spPr/>
    </dgm:pt>
    <dgm:pt modelId="{8DA5B104-716D-4729-9AE5-41CFBFFD21EE}" type="pres">
      <dgm:prSet presAssocID="{96D9CBC2-425C-42C8-80E7-B894E70FCE24}" presName="sp" presStyleCnt="0"/>
      <dgm:spPr/>
    </dgm:pt>
    <dgm:pt modelId="{BF5FBA9E-B1D3-4735-AECF-6EADE0C1134B}" type="pres">
      <dgm:prSet presAssocID="{510B5AE8-E433-47CC-8902-3BF50D8912E2}" presName="linNode" presStyleCnt="0"/>
      <dgm:spPr/>
    </dgm:pt>
    <dgm:pt modelId="{13272014-6CA2-46B8-8E5E-CCF562B7EB7B}" type="pres">
      <dgm:prSet presAssocID="{510B5AE8-E433-47CC-8902-3BF50D8912E2}" presName="parentText" presStyleLbl="node1" presStyleIdx="4" presStyleCnt="5" custScaleX="277778">
        <dgm:presLayoutVars>
          <dgm:chMax val="1"/>
          <dgm:bulletEnabled val="1"/>
        </dgm:presLayoutVars>
      </dgm:prSet>
      <dgm:spPr/>
    </dgm:pt>
  </dgm:ptLst>
  <dgm:cxnLst>
    <dgm:cxn modelId="{4BA7DE00-11C1-43FB-85A5-107B64D9B938}" type="presOf" srcId="{6AB34E3B-A71E-44DC-8317-0FEAEBA02578}" destId="{756953DB-06F0-416D-AAE0-058F8890C833}" srcOrd="0" destOrd="0" presId="urn:microsoft.com/office/officeart/2005/8/layout/vList5"/>
    <dgm:cxn modelId="{ECD4AD0C-D114-4BF7-B594-FF22EEF0662D}" srcId="{B28C4971-4D00-4650-AD52-DA6CF7754C96}" destId="{F494B285-DB20-4312-BFA3-58D67A411FDC}" srcOrd="0" destOrd="0" parTransId="{680F390D-910C-47D9-B3C0-4BFB21E310B6}" sibTransId="{AB0CBFA0-9C7A-4799-A267-3AB78ACD4B33}"/>
    <dgm:cxn modelId="{CA0F4528-4DC4-4C4C-B6E3-5725089CD140}" type="presOf" srcId="{F494B285-DB20-4312-BFA3-58D67A411FDC}" destId="{54350F9C-D41E-4BC2-B0A2-C2D73DF81848}" srcOrd="0" destOrd="0" presId="urn:microsoft.com/office/officeart/2005/8/layout/vList5"/>
    <dgm:cxn modelId="{3BAB402A-EE02-498C-8548-2AD2DD47E975}" type="presOf" srcId="{B28C4971-4D00-4650-AD52-DA6CF7754C96}" destId="{4B4344AC-8275-49A1-A8C4-A2C295D94BB8}" srcOrd="0" destOrd="0" presId="urn:microsoft.com/office/officeart/2005/8/layout/vList5"/>
    <dgm:cxn modelId="{F594022B-64A1-4137-AB99-B52C4B0C9658}" srcId="{6AB34E3B-A71E-44DC-8317-0FEAEBA02578}" destId="{510B5AE8-E433-47CC-8902-3BF50D8912E2}" srcOrd="4" destOrd="0" parTransId="{E1D2A5DD-EB53-4523-BEC1-C8E3B2BFD1F7}" sibTransId="{F0EB5B79-974D-4FEA-BC79-B53478288F16}"/>
    <dgm:cxn modelId="{C422425D-44AE-45B6-9B3B-F4378DAF5425}" type="presOf" srcId="{510B5AE8-E433-47CC-8902-3BF50D8912E2}" destId="{13272014-6CA2-46B8-8E5E-CCF562B7EB7B}" srcOrd="0" destOrd="0" presId="urn:microsoft.com/office/officeart/2005/8/layout/vList5"/>
    <dgm:cxn modelId="{3E53B641-3F81-4A77-9838-54294F8D5CB9}" type="presOf" srcId="{58944FAF-9E28-44F2-A7A3-B8DCE06E9A92}" destId="{388B633A-B995-47BE-87BA-B979428879DF}" srcOrd="0" destOrd="0" presId="urn:microsoft.com/office/officeart/2005/8/layout/vList5"/>
    <dgm:cxn modelId="{9C89974F-B1EA-4D28-BF76-C58862B29D06}" type="presOf" srcId="{229590A2-47A3-473C-9047-A1ACF3C338E3}" destId="{BE9BCD65-0FD6-4CCF-814D-67C0427847FA}" srcOrd="0" destOrd="0" presId="urn:microsoft.com/office/officeart/2005/8/layout/vList5"/>
    <dgm:cxn modelId="{C961CA4F-E367-4139-997A-168935188070}" srcId="{6AB34E3B-A71E-44DC-8317-0FEAEBA02578}" destId="{B28C4971-4D00-4650-AD52-DA6CF7754C96}" srcOrd="2" destOrd="0" parTransId="{BE5FFA3F-24F3-4D9B-AB00-8D987A945CFC}" sibTransId="{85F4C1BA-5E58-4851-87B6-9644E7274068}"/>
    <dgm:cxn modelId="{F6C5AD84-3C8E-4450-A211-04971545DCAF}" type="presOf" srcId="{724A8B2C-C6DC-4A49-8247-37005F5B6321}" destId="{1315DCCA-BCFB-4D14-AE0F-857B7002827B}" srcOrd="0" destOrd="0" presId="urn:microsoft.com/office/officeart/2005/8/layout/vList5"/>
    <dgm:cxn modelId="{5170678D-D899-41C8-A5F4-E946F1235C3A}" type="presOf" srcId="{09622BB3-EC8E-41C8-96F9-9C6B6A13A27A}" destId="{D78EDA98-BEF0-41BB-A868-146B95E0CDBE}" srcOrd="0" destOrd="0" presId="urn:microsoft.com/office/officeart/2005/8/layout/vList5"/>
    <dgm:cxn modelId="{B7CA5196-6453-4886-A6F4-830CB341CE38}" type="presOf" srcId="{21DF0A82-BDAC-4331-B6B1-C56DDBBFA21D}" destId="{A2BE3992-FEE6-4AFD-A062-280501EF97B9}" srcOrd="0" destOrd="0" presId="urn:microsoft.com/office/officeart/2005/8/layout/vList5"/>
    <dgm:cxn modelId="{FB28BEAD-2914-46CF-B194-1ECB3FC64942}" srcId="{6AB34E3B-A71E-44DC-8317-0FEAEBA02578}" destId="{AD0031D1-3D00-4D7A-AD4B-E27BB731ACD9}" srcOrd="1" destOrd="0" parTransId="{62114B46-BD9E-45CC-AE72-BFD233D00470}" sibTransId="{B9CCB630-1158-4CA8-B2CB-9B3CC252B2A5}"/>
    <dgm:cxn modelId="{FA0E01B7-9A8A-42B5-B717-8BE35C92C2E9}" srcId="{6AB34E3B-A71E-44DC-8317-0FEAEBA02578}" destId="{724A8B2C-C6DC-4A49-8247-37005F5B6321}" srcOrd="3" destOrd="0" parTransId="{6DF42E04-9A6E-4382-A810-D0EC765AFC89}" sibTransId="{96D9CBC2-425C-42C8-80E7-B894E70FCE24}"/>
    <dgm:cxn modelId="{596B4FBA-348B-4334-89C5-D7AB4A80CC14}" srcId="{724A8B2C-C6DC-4A49-8247-37005F5B6321}" destId="{229590A2-47A3-473C-9047-A1ACF3C338E3}" srcOrd="0" destOrd="0" parTransId="{C2FC07FE-15F0-463D-9754-D692A8A8E189}" sibTransId="{1C307A76-B546-43AA-9224-315E9991AB3A}"/>
    <dgm:cxn modelId="{CD8CD6D9-E125-4BE7-AEE5-D12D45C1F2FE}" srcId="{6AB34E3B-A71E-44DC-8317-0FEAEBA02578}" destId="{21DF0A82-BDAC-4331-B6B1-C56DDBBFA21D}" srcOrd="0" destOrd="0" parTransId="{1BCECAE6-2697-424E-8AFD-7DC4DD56FB1B}" sibTransId="{78468F48-5889-47A2-AD06-DB5B49752BD8}"/>
    <dgm:cxn modelId="{BFB3ADE9-4701-4F90-96FA-11A6850E2822}" srcId="{21DF0A82-BDAC-4331-B6B1-C56DDBBFA21D}" destId="{58944FAF-9E28-44F2-A7A3-B8DCE06E9A92}" srcOrd="0" destOrd="0" parTransId="{2E84BDE6-6BA6-43E6-90FD-CE375486EEB1}" sibTransId="{7843FD64-DCF8-4519-8641-4B3C5C018200}"/>
    <dgm:cxn modelId="{F74B05EC-6818-4F41-9E55-E38AA7B81EB1}" srcId="{AD0031D1-3D00-4D7A-AD4B-E27BB731ACD9}" destId="{09622BB3-EC8E-41C8-96F9-9C6B6A13A27A}" srcOrd="0" destOrd="0" parTransId="{CF5F134A-D512-4AB5-A116-80B0402A780E}" sibTransId="{3EC3E189-5414-48E6-963B-70976DEE57A1}"/>
    <dgm:cxn modelId="{3A6AA7EE-37BB-4B97-AB3A-08995DD8C2CC}" type="presOf" srcId="{AD0031D1-3D00-4D7A-AD4B-E27BB731ACD9}" destId="{68B8AEE6-35C7-472B-ABCF-52A92E1FB1ED}" srcOrd="0" destOrd="0" presId="urn:microsoft.com/office/officeart/2005/8/layout/vList5"/>
    <dgm:cxn modelId="{6307C223-20E6-4CD7-91AB-C95FBF03F312}" type="presParOf" srcId="{756953DB-06F0-416D-AAE0-058F8890C833}" destId="{CB89AE82-BEA2-4072-9F47-CBC0229F60F7}" srcOrd="0" destOrd="0" presId="urn:microsoft.com/office/officeart/2005/8/layout/vList5"/>
    <dgm:cxn modelId="{0B694595-28EA-42C1-B64C-CEE859BF3A88}" type="presParOf" srcId="{CB89AE82-BEA2-4072-9F47-CBC0229F60F7}" destId="{A2BE3992-FEE6-4AFD-A062-280501EF97B9}" srcOrd="0" destOrd="0" presId="urn:microsoft.com/office/officeart/2005/8/layout/vList5"/>
    <dgm:cxn modelId="{8EA4E059-BFA8-4356-9605-D89EE3CA10C1}" type="presParOf" srcId="{CB89AE82-BEA2-4072-9F47-CBC0229F60F7}" destId="{388B633A-B995-47BE-87BA-B979428879DF}" srcOrd="1" destOrd="0" presId="urn:microsoft.com/office/officeart/2005/8/layout/vList5"/>
    <dgm:cxn modelId="{70FE8B3B-879B-4034-A654-21C323330A7A}" type="presParOf" srcId="{756953DB-06F0-416D-AAE0-058F8890C833}" destId="{A05C5958-5936-4B9D-B1B1-D6283BE6C49A}" srcOrd="1" destOrd="0" presId="urn:microsoft.com/office/officeart/2005/8/layout/vList5"/>
    <dgm:cxn modelId="{C8D11D89-CF33-4B07-AEEB-53715A1D70AC}" type="presParOf" srcId="{756953DB-06F0-416D-AAE0-058F8890C833}" destId="{F943AD4C-64D0-4E44-93AD-B8CA2865CFB4}" srcOrd="2" destOrd="0" presId="urn:microsoft.com/office/officeart/2005/8/layout/vList5"/>
    <dgm:cxn modelId="{911AC156-CFBA-4D51-B7CB-4412A63D3776}" type="presParOf" srcId="{F943AD4C-64D0-4E44-93AD-B8CA2865CFB4}" destId="{68B8AEE6-35C7-472B-ABCF-52A92E1FB1ED}" srcOrd="0" destOrd="0" presId="urn:microsoft.com/office/officeart/2005/8/layout/vList5"/>
    <dgm:cxn modelId="{E0E2022A-CB7B-4960-83AC-678F3FD001F5}" type="presParOf" srcId="{F943AD4C-64D0-4E44-93AD-B8CA2865CFB4}" destId="{D78EDA98-BEF0-41BB-A868-146B95E0CDBE}" srcOrd="1" destOrd="0" presId="urn:microsoft.com/office/officeart/2005/8/layout/vList5"/>
    <dgm:cxn modelId="{FEE4F768-6577-4BF7-8060-7638A2540772}" type="presParOf" srcId="{756953DB-06F0-416D-AAE0-058F8890C833}" destId="{728241BD-198F-4287-8732-FDBAEE84C480}" srcOrd="3" destOrd="0" presId="urn:microsoft.com/office/officeart/2005/8/layout/vList5"/>
    <dgm:cxn modelId="{65C4AE16-DA4F-4795-8FDE-91E99F994018}" type="presParOf" srcId="{756953DB-06F0-416D-AAE0-058F8890C833}" destId="{F1C4196A-3CD2-43D8-9DBC-171179F97BC3}" srcOrd="4" destOrd="0" presId="urn:microsoft.com/office/officeart/2005/8/layout/vList5"/>
    <dgm:cxn modelId="{2F96C16E-63C3-4C15-B32E-D07745EE17AB}" type="presParOf" srcId="{F1C4196A-3CD2-43D8-9DBC-171179F97BC3}" destId="{4B4344AC-8275-49A1-A8C4-A2C295D94BB8}" srcOrd="0" destOrd="0" presId="urn:microsoft.com/office/officeart/2005/8/layout/vList5"/>
    <dgm:cxn modelId="{8940E46C-C456-4038-96AC-4B7294E073AB}" type="presParOf" srcId="{F1C4196A-3CD2-43D8-9DBC-171179F97BC3}" destId="{54350F9C-D41E-4BC2-B0A2-C2D73DF81848}" srcOrd="1" destOrd="0" presId="urn:microsoft.com/office/officeart/2005/8/layout/vList5"/>
    <dgm:cxn modelId="{71B40B06-3DB9-4A0C-A70C-49AA6BD5BC4A}" type="presParOf" srcId="{756953DB-06F0-416D-AAE0-058F8890C833}" destId="{B2891CD5-E3A0-45E3-B766-E08A69AAC223}" srcOrd="5" destOrd="0" presId="urn:microsoft.com/office/officeart/2005/8/layout/vList5"/>
    <dgm:cxn modelId="{7E3EB36F-5BB1-40AF-8E61-D936E39AF110}" type="presParOf" srcId="{756953DB-06F0-416D-AAE0-058F8890C833}" destId="{5950237D-0A08-418D-B12A-BEBA13736B82}" srcOrd="6" destOrd="0" presId="urn:microsoft.com/office/officeart/2005/8/layout/vList5"/>
    <dgm:cxn modelId="{DD605BA0-9EEB-4D5F-9E24-A24B38BCA2F7}" type="presParOf" srcId="{5950237D-0A08-418D-B12A-BEBA13736B82}" destId="{1315DCCA-BCFB-4D14-AE0F-857B7002827B}" srcOrd="0" destOrd="0" presId="urn:microsoft.com/office/officeart/2005/8/layout/vList5"/>
    <dgm:cxn modelId="{6856A668-BC3D-4261-BF03-E374EBFD314F}" type="presParOf" srcId="{5950237D-0A08-418D-B12A-BEBA13736B82}" destId="{BE9BCD65-0FD6-4CCF-814D-67C0427847FA}" srcOrd="1" destOrd="0" presId="urn:microsoft.com/office/officeart/2005/8/layout/vList5"/>
    <dgm:cxn modelId="{ED0AABAF-2445-450E-A3DE-D9FEDE6456A8}" type="presParOf" srcId="{756953DB-06F0-416D-AAE0-058F8890C833}" destId="{8DA5B104-716D-4729-9AE5-41CFBFFD21EE}" srcOrd="7" destOrd="0" presId="urn:microsoft.com/office/officeart/2005/8/layout/vList5"/>
    <dgm:cxn modelId="{71C847EE-8F29-4535-B41A-85B7C05B1240}" type="presParOf" srcId="{756953DB-06F0-416D-AAE0-058F8890C833}" destId="{BF5FBA9E-B1D3-4735-AECF-6EADE0C1134B}" srcOrd="8" destOrd="0" presId="urn:microsoft.com/office/officeart/2005/8/layout/vList5"/>
    <dgm:cxn modelId="{BCF07EA2-AE5F-4A48-BF4C-ACD6115DA7EC}" type="presParOf" srcId="{BF5FBA9E-B1D3-4735-AECF-6EADE0C1134B}" destId="{13272014-6CA2-46B8-8E5E-CCF562B7EB7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1AD2D0-29D2-4E67-8C9B-893ED8FE4BF6}">
      <dsp:nvSpPr>
        <dsp:cNvPr id="0" name=""/>
        <dsp:cNvSpPr/>
      </dsp:nvSpPr>
      <dsp:spPr>
        <a:xfrm>
          <a:off x="518661" y="887664"/>
          <a:ext cx="10474030" cy="4230657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4816AD-6681-4EC6-8AFF-D7183F20ABEF}">
      <dsp:nvSpPr>
        <dsp:cNvPr id="0" name=""/>
        <dsp:cNvSpPr/>
      </dsp:nvSpPr>
      <dsp:spPr>
        <a:xfrm>
          <a:off x="907900" y="1351970"/>
          <a:ext cx="3259882" cy="36192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Не всегда обладает высоким уровнем математических способностей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Не всегда демонстрирует успехи в обучении математике</a:t>
          </a:r>
        </a:p>
      </dsp:txBody>
      <dsp:txXfrm>
        <a:off x="907900" y="1351970"/>
        <a:ext cx="3259882" cy="3619276"/>
      </dsp:txXfrm>
    </dsp:sp>
    <dsp:sp modelId="{46A27F07-4B22-4B45-8615-640493D027C7}">
      <dsp:nvSpPr>
        <dsp:cNvPr id="0" name=""/>
        <dsp:cNvSpPr/>
      </dsp:nvSpPr>
      <dsp:spPr>
        <a:xfrm>
          <a:off x="5781044" y="1346179"/>
          <a:ext cx="5235131" cy="36192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Проявляет интерес к математике 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Задает осмысленные вопросы: «почему?», «что будет, если?» и т.п.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Склонен к экспериментированию, в том числе мысленному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 «Чувствует» некрасивые решения и ответы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Видит закономерности в окружающем мире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 …</a:t>
          </a:r>
        </a:p>
      </dsp:txBody>
      <dsp:txXfrm>
        <a:off x="5781044" y="1346179"/>
        <a:ext cx="5235131" cy="3619276"/>
      </dsp:txXfrm>
    </dsp:sp>
    <dsp:sp modelId="{A85B8D7C-D363-47AD-8A07-8B4887FEDF2E}">
      <dsp:nvSpPr>
        <dsp:cNvPr id="0" name=""/>
        <dsp:cNvSpPr/>
      </dsp:nvSpPr>
      <dsp:spPr>
        <a:xfrm>
          <a:off x="9393056" y="0"/>
          <a:ext cx="1599632" cy="1599632"/>
        </a:xfrm>
        <a:prstGeom prst="plus">
          <a:avLst>
            <a:gd name="adj" fmla="val 328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09F001-749C-48D7-9958-A5B4F6103A26}">
      <dsp:nvSpPr>
        <dsp:cNvPr id="0" name=""/>
        <dsp:cNvSpPr/>
      </dsp:nvSpPr>
      <dsp:spPr>
        <a:xfrm>
          <a:off x="500230" y="281003"/>
          <a:ext cx="1505536" cy="5159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28BF05-D37C-4F84-9BDF-E035CE92FC83}">
      <dsp:nvSpPr>
        <dsp:cNvPr id="0" name=""/>
        <dsp:cNvSpPr/>
      </dsp:nvSpPr>
      <dsp:spPr>
        <a:xfrm>
          <a:off x="5704840" y="1390183"/>
          <a:ext cx="940" cy="3456757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88ACE5-4B8C-48FE-BF31-5977B265F977}">
      <dsp:nvSpPr>
        <dsp:cNvPr id="0" name=""/>
        <dsp:cNvSpPr/>
      </dsp:nvSpPr>
      <dsp:spPr>
        <a:xfrm>
          <a:off x="-6157271" y="-942672"/>
          <a:ext cx="7334600" cy="7334600"/>
        </a:xfrm>
        <a:prstGeom prst="blockArc">
          <a:avLst>
            <a:gd name="adj1" fmla="val 18900000"/>
            <a:gd name="adj2" fmla="val 2700000"/>
            <a:gd name="adj3" fmla="val 29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716C8-EE00-4B9C-B5B0-70E2BB2AC76A}">
      <dsp:nvSpPr>
        <dsp:cNvPr id="0" name=""/>
        <dsp:cNvSpPr/>
      </dsp:nvSpPr>
      <dsp:spPr>
        <a:xfrm>
          <a:off x="382265" y="126092"/>
          <a:ext cx="11076587" cy="7384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20000"/>
              <a:lumOff val="8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08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хорошо знает (олимпиадную) математику</a:t>
          </a:r>
        </a:p>
      </dsp:txBody>
      <dsp:txXfrm>
        <a:off x="382265" y="126092"/>
        <a:ext cx="11076587" cy="738489"/>
      </dsp:txXfrm>
    </dsp:sp>
    <dsp:sp modelId="{5A597F03-04D3-4C07-86F4-C0DBEB6AFFC6}">
      <dsp:nvSpPr>
        <dsp:cNvPr id="0" name=""/>
        <dsp:cNvSpPr/>
      </dsp:nvSpPr>
      <dsp:spPr>
        <a:xfrm>
          <a:off x="72747" y="185819"/>
          <a:ext cx="619035" cy="6190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6F56CC-9789-436A-8D4E-76117E2BDC68}">
      <dsp:nvSpPr>
        <dsp:cNvPr id="0" name=""/>
        <dsp:cNvSpPr/>
      </dsp:nvSpPr>
      <dsp:spPr>
        <a:xfrm>
          <a:off x="830739" y="869371"/>
          <a:ext cx="10628113" cy="7384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08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способен нестандартно мыслить </a:t>
          </a:r>
        </a:p>
      </dsp:txBody>
      <dsp:txXfrm>
        <a:off x="830739" y="869371"/>
        <a:ext cx="10628113" cy="738489"/>
      </dsp:txXfrm>
    </dsp:sp>
    <dsp:sp modelId="{50542287-AB88-4666-97C2-795CE3BFCC14}">
      <dsp:nvSpPr>
        <dsp:cNvPr id="0" name=""/>
        <dsp:cNvSpPr/>
      </dsp:nvSpPr>
      <dsp:spPr>
        <a:xfrm>
          <a:off x="521221" y="929098"/>
          <a:ext cx="619035" cy="6190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AFF898-E7D2-48BE-9B58-0C792537EAD2}">
      <dsp:nvSpPr>
        <dsp:cNvPr id="0" name=""/>
        <dsp:cNvSpPr/>
      </dsp:nvSpPr>
      <dsp:spPr>
        <a:xfrm>
          <a:off x="1076500" y="1612104"/>
          <a:ext cx="10382351" cy="7384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08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владеет приемами развития мышления и поддержания устойчивого интереса к математике</a:t>
          </a:r>
        </a:p>
      </dsp:txBody>
      <dsp:txXfrm>
        <a:off x="1076500" y="1612104"/>
        <a:ext cx="10382351" cy="738489"/>
      </dsp:txXfrm>
    </dsp:sp>
    <dsp:sp modelId="{F1671DD3-E502-497E-A39A-E25E79E1B058}">
      <dsp:nvSpPr>
        <dsp:cNvPr id="0" name=""/>
        <dsp:cNvSpPr/>
      </dsp:nvSpPr>
      <dsp:spPr>
        <a:xfrm>
          <a:off x="766982" y="1671831"/>
          <a:ext cx="619035" cy="6190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26827D-FE91-4864-9AE8-43FB54D285AD}">
      <dsp:nvSpPr>
        <dsp:cNvPr id="0" name=""/>
        <dsp:cNvSpPr/>
      </dsp:nvSpPr>
      <dsp:spPr>
        <a:xfrm>
          <a:off x="1154969" y="2355383"/>
          <a:ext cx="10303882" cy="7384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08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владеет приемами развития логического и абстрактного мышления</a:t>
          </a:r>
        </a:p>
      </dsp:txBody>
      <dsp:txXfrm>
        <a:off x="1154969" y="2355383"/>
        <a:ext cx="10303882" cy="738489"/>
      </dsp:txXfrm>
    </dsp:sp>
    <dsp:sp modelId="{D579C8A0-BA93-414D-9F78-D46C79A3791B}">
      <dsp:nvSpPr>
        <dsp:cNvPr id="0" name=""/>
        <dsp:cNvSpPr/>
      </dsp:nvSpPr>
      <dsp:spPr>
        <a:xfrm>
          <a:off x="845452" y="2415110"/>
          <a:ext cx="619035" cy="6190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17B754-03F0-4E0A-9B3A-AB65620ECEC1}">
      <dsp:nvSpPr>
        <dsp:cNvPr id="0" name=""/>
        <dsp:cNvSpPr/>
      </dsp:nvSpPr>
      <dsp:spPr>
        <a:xfrm>
          <a:off x="1076500" y="3098661"/>
          <a:ext cx="10382351" cy="7384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08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способен развить и поддержать познавательный интерес, независимо от глубины и уровня математических способностей участников</a:t>
          </a:r>
        </a:p>
      </dsp:txBody>
      <dsp:txXfrm>
        <a:off x="1076500" y="3098661"/>
        <a:ext cx="10382351" cy="738489"/>
      </dsp:txXfrm>
    </dsp:sp>
    <dsp:sp modelId="{37EC7138-6086-4062-BF6E-6BB1582899A0}">
      <dsp:nvSpPr>
        <dsp:cNvPr id="0" name=""/>
        <dsp:cNvSpPr/>
      </dsp:nvSpPr>
      <dsp:spPr>
        <a:xfrm>
          <a:off x="766982" y="3158388"/>
          <a:ext cx="619035" cy="6190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2EE56F-8F72-44CF-B43E-2EA625AE81CB}">
      <dsp:nvSpPr>
        <dsp:cNvPr id="0" name=""/>
        <dsp:cNvSpPr/>
      </dsp:nvSpPr>
      <dsp:spPr>
        <a:xfrm>
          <a:off x="830739" y="3841395"/>
          <a:ext cx="10628113" cy="7384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08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способен содействовать развитию логического и абстрактного мышления</a:t>
          </a:r>
        </a:p>
      </dsp:txBody>
      <dsp:txXfrm>
        <a:off x="830739" y="3841395"/>
        <a:ext cx="10628113" cy="738489"/>
      </dsp:txXfrm>
    </dsp:sp>
    <dsp:sp modelId="{E0A8DEC7-EEE7-4E90-BE76-CB0AA9C86517}">
      <dsp:nvSpPr>
        <dsp:cNvPr id="0" name=""/>
        <dsp:cNvSpPr/>
      </dsp:nvSpPr>
      <dsp:spPr>
        <a:xfrm>
          <a:off x="521221" y="3901122"/>
          <a:ext cx="619035" cy="6190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9773F8-FB86-4B96-B71D-F8523779FBF1}">
      <dsp:nvSpPr>
        <dsp:cNvPr id="0" name=""/>
        <dsp:cNvSpPr/>
      </dsp:nvSpPr>
      <dsp:spPr>
        <a:xfrm>
          <a:off x="382265" y="4584673"/>
          <a:ext cx="11076587" cy="7384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088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видит возможности каждого ребенка, может отличить потенциально способного к математике </a:t>
          </a:r>
        </a:p>
      </dsp:txBody>
      <dsp:txXfrm>
        <a:off x="382265" y="4584673"/>
        <a:ext cx="11076587" cy="738489"/>
      </dsp:txXfrm>
    </dsp:sp>
    <dsp:sp modelId="{CA528BF5-2A89-4647-8A8D-50F11DC8468A}">
      <dsp:nvSpPr>
        <dsp:cNvPr id="0" name=""/>
        <dsp:cNvSpPr/>
      </dsp:nvSpPr>
      <dsp:spPr>
        <a:xfrm>
          <a:off x="72747" y="4644400"/>
          <a:ext cx="619035" cy="6190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5AF4E2-B33F-43AF-8FF7-2E8A3095FF64}">
      <dsp:nvSpPr>
        <dsp:cNvPr id="0" name=""/>
        <dsp:cNvSpPr/>
      </dsp:nvSpPr>
      <dsp:spPr>
        <a:xfrm>
          <a:off x="1681629" y="2315082"/>
          <a:ext cx="1503351" cy="16770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51675" y="0"/>
              </a:lnTo>
              <a:lnTo>
                <a:pt x="751675" y="1677035"/>
              </a:lnTo>
              <a:lnTo>
                <a:pt x="1503351" y="16770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/>
        </a:p>
      </dsp:txBody>
      <dsp:txXfrm>
        <a:off x="2376999" y="3097295"/>
        <a:ext cx="112611" cy="112611"/>
      </dsp:txXfrm>
    </dsp:sp>
    <dsp:sp modelId="{AF697342-13DA-43E6-BFEB-20ADA8A6DC9F}">
      <dsp:nvSpPr>
        <dsp:cNvPr id="0" name=""/>
        <dsp:cNvSpPr/>
      </dsp:nvSpPr>
      <dsp:spPr>
        <a:xfrm>
          <a:off x="1681629" y="2315082"/>
          <a:ext cx="1503351" cy="2055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51675" y="0"/>
              </a:lnTo>
              <a:lnTo>
                <a:pt x="751675" y="205535"/>
              </a:lnTo>
              <a:lnTo>
                <a:pt x="1503351" y="2055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395371" y="2379917"/>
        <a:ext cx="75866" cy="75866"/>
      </dsp:txXfrm>
    </dsp:sp>
    <dsp:sp modelId="{899D2D90-A1FE-44A6-96C0-DC07FF3A59A0}">
      <dsp:nvSpPr>
        <dsp:cNvPr id="0" name=""/>
        <dsp:cNvSpPr/>
      </dsp:nvSpPr>
      <dsp:spPr>
        <a:xfrm>
          <a:off x="1681629" y="773860"/>
          <a:ext cx="1503351" cy="1541222"/>
        </a:xfrm>
        <a:custGeom>
          <a:avLst/>
          <a:gdLst/>
          <a:ahLst/>
          <a:cxnLst/>
          <a:rect l="0" t="0" r="0" b="0"/>
          <a:pathLst>
            <a:path>
              <a:moveTo>
                <a:pt x="0" y="1541222"/>
              </a:moveTo>
              <a:lnTo>
                <a:pt x="751675" y="1541222"/>
              </a:lnTo>
              <a:lnTo>
                <a:pt x="751675" y="0"/>
              </a:lnTo>
              <a:lnTo>
                <a:pt x="150335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/>
        </a:p>
      </dsp:txBody>
      <dsp:txXfrm>
        <a:off x="2379480" y="1490646"/>
        <a:ext cx="107650" cy="107650"/>
      </dsp:txXfrm>
    </dsp:sp>
    <dsp:sp modelId="{689D8D23-0529-4AB6-BFF2-0AC7EC2A7723}">
      <dsp:nvSpPr>
        <dsp:cNvPr id="0" name=""/>
        <dsp:cNvSpPr/>
      </dsp:nvSpPr>
      <dsp:spPr>
        <a:xfrm rot="16200000">
          <a:off x="-1264345" y="1474268"/>
          <a:ext cx="4210319" cy="1681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100" kern="1200" dirty="0"/>
            <a:t>Создание системы, которая:</a:t>
          </a:r>
        </a:p>
      </dsp:txBody>
      <dsp:txXfrm>
        <a:off x="-1264345" y="1474268"/>
        <a:ext cx="4210319" cy="1681629"/>
      </dsp:txXfrm>
    </dsp:sp>
    <dsp:sp modelId="{8C39FF3C-B6DE-44B5-B029-69A9FBB6D9A5}">
      <dsp:nvSpPr>
        <dsp:cNvPr id="0" name=""/>
        <dsp:cNvSpPr/>
      </dsp:nvSpPr>
      <dsp:spPr>
        <a:xfrm>
          <a:off x="3184981" y="3245"/>
          <a:ext cx="6488571" cy="15412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обеспечит </a:t>
          </a:r>
          <a:r>
            <a:rPr lang="ru-RU" sz="2400" b="1" kern="1200" dirty="0"/>
            <a:t>массовую </a:t>
          </a:r>
          <a:r>
            <a:rPr lang="ru-RU" sz="2400" kern="1200" dirty="0"/>
            <a:t>подготовку педагогов для системы дополнительного математического образования</a:t>
          </a:r>
        </a:p>
      </dsp:txBody>
      <dsp:txXfrm>
        <a:off x="3184981" y="3245"/>
        <a:ext cx="6488571" cy="1541228"/>
      </dsp:txXfrm>
    </dsp:sp>
    <dsp:sp modelId="{925B3369-6EFC-415D-B794-DF555B21D430}">
      <dsp:nvSpPr>
        <dsp:cNvPr id="0" name=""/>
        <dsp:cNvSpPr/>
      </dsp:nvSpPr>
      <dsp:spPr>
        <a:xfrm>
          <a:off x="3184981" y="1744464"/>
          <a:ext cx="6646895" cy="15523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создаст условия для </a:t>
          </a:r>
          <a:r>
            <a:rPr lang="ru-RU" sz="2200" b="1" kern="1200" dirty="0"/>
            <a:t>непрерывного профессионального развития</a:t>
          </a:r>
          <a:r>
            <a:rPr lang="ru-RU" sz="2200" kern="1200" dirty="0"/>
            <a:t> педагога в соответствии с его исходным уровнем, помогая ему осмыслить свой опыт и выработать собственную педагогическую позицию</a:t>
          </a:r>
        </a:p>
      </dsp:txBody>
      <dsp:txXfrm>
        <a:off x="3184981" y="1744464"/>
        <a:ext cx="6646895" cy="1552307"/>
      </dsp:txXfrm>
    </dsp:sp>
    <dsp:sp modelId="{728D6FE8-2763-41B2-B842-248DA3B82B66}">
      <dsp:nvSpPr>
        <dsp:cNvPr id="0" name=""/>
        <dsp:cNvSpPr/>
      </dsp:nvSpPr>
      <dsp:spPr>
        <a:xfrm>
          <a:off x="3184981" y="3496762"/>
          <a:ext cx="6773681" cy="9907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i="1" kern="1200" dirty="0"/>
            <a:t>позволит </a:t>
          </a:r>
          <a:r>
            <a:rPr lang="ru-RU" sz="2400" b="1" i="1" kern="1200" dirty="0"/>
            <a:t>оперативно реагировать </a:t>
          </a:r>
          <a:r>
            <a:rPr lang="ru-RU" sz="2400" i="1" kern="1200" dirty="0"/>
            <a:t>на изменяющиеся обстоятельства </a:t>
          </a:r>
          <a:endParaRPr lang="ru-RU" sz="2400" kern="1200" dirty="0"/>
        </a:p>
      </dsp:txBody>
      <dsp:txXfrm>
        <a:off x="3184981" y="3496762"/>
        <a:ext cx="6773681" cy="9907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A36C02-C15A-4784-AC92-108921CC41DB}">
      <dsp:nvSpPr>
        <dsp:cNvPr id="0" name=""/>
        <dsp:cNvSpPr/>
      </dsp:nvSpPr>
      <dsp:spPr>
        <a:xfrm>
          <a:off x="0" y="52585"/>
          <a:ext cx="10515600" cy="20698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700" kern="1200"/>
            <a:t>Модель погружения в деятельность (математического кружка)</a:t>
          </a:r>
        </a:p>
      </dsp:txBody>
      <dsp:txXfrm>
        <a:off x="101039" y="153624"/>
        <a:ext cx="10313522" cy="1867725"/>
      </dsp:txXfrm>
    </dsp:sp>
    <dsp:sp modelId="{E5F1B718-66E9-4DD2-8FEE-37D5A6C02A96}">
      <dsp:nvSpPr>
        <dsp:cNvPr id="0" name=""/>
        <dsp:cNvSpPr/>
      </dsp:nvSpPr>
      <dsp:spPr>
        <a:xfrm>
          <a:off x="0" y="2228949"/>
          <a:ext cx="10515600" cy="20698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700" kern="1200"/>
            <a:t>Модель на основе  дистанционного взаимодействия (авторов системы задач и потенциального преподавателя кружка)</a:t>
          </a:r>
        </a:p>
      </dsp:txBody>
      <dsp:txXfrm>
        <a:off x="101039" y="2329988"/>
        <a:ext cx="10313522" cy="18677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8CC4A9-3772-4076-ADF0-2DA51EE08AB7}">
      <dsp:nvSpPr>
        <dsp:cNvPr id="0" name=""/>
        <dsp:cNvSpPr/>
      </dsp:nvSpPr>
      <dsp:spPr>
        <a:xfrm rot="5400000">
          <a:off x="8087357" y="-2104322"/>
          <a:ext cx="1097649" cy="55864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Результат. Формулирование образовательного запроса (осознание затруднений, потребностей)</a:t>
          </a:r>
        </a:p>
      </dsp:txBody>
      <dsp:txXfrm rot="-5400000">
        <a:off x="5842976" y="193642"/>
        <a:ext cx="5532829" cy="990483"/>
      </dsp:txXfrm>
    </dsp:sp>
    <dsp:sp modelId="{A80052A7-B02D-415B-9D7B-162CC6717310}">
      <dsp:nvSpPr>
        <dsp:cNvPr id="0" name=""/>
        <dsp:cNvSpPr/>
      </dsp:nvSpPr>
      <dsp:spPr>
        <a:xfrm>
          <a:off x="0" y="23172"/>
          <a:ext cx="5842364" cy="13720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1 шаг. Погружение в деятельность в качестве ассистента преподавателя математического кружка</a:t>
          </a:r>
        </a:p>
      </dsp:txBody>
      <dsp:txXfrm>
        <a:off x="66978" y="90150"/>
        <a:ext cx="5708408" cy="1238105"/>
      </dsp:txXfrm>
    </dsp:sp>
    <dsp:sp modelId="{8A77E1E4-383E-4B89-B870-51E52954E6B2}">
      <dsp:nvSpPr>
        <dsp:cNvPr id="0" name=""/>
        <dsp:cNvSpPr/>
      </dsp:nvSpPr>
      <dsp:spPr>
        <a:xfrm rot="5400000">
          <a:off x="8081544" y="-663658"/>
          <a:ext cx="1097649" cy="55864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Результат. Удовлетворение образовательного запроса + ликвидация дефицитов (как осознаваемых, так и выявленных в процессе диагностики)</a:t>
          </a:r>
        </a:p>
      </dsp:txBody>
      <dsp:txXfrm rot="-5400000">
        <a:off x="5837163" y="1634306"/>
        <a:ext cx="5532829" cy="990483"/>
      </dsp:txXfrm>
    </dsp:sp>
    <dsp:sp modelId="{82AAAC4C-7C54-4455-B298-0D001EA4B556}">
      <dsp:nvSpPr>
        <dsp:cNvPr id="0" name=""/>
        <dsp:cNvSpPr/>
      </dsp:nvSpPr>
      <dsp:spPr>
        <a:xfrm>
          <a:off x="611" y="1443517"/>
          <a:ext cx="5836551" cy="13720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2 шаг. Обучение на краткой (очной) программе повышения квалификации «Развитие математических способностей в 5-7 классе по программе ресурсного центра 239»</a:t>
          </a:r>
        </a:p>
      </dsp:txBody>
      <dsp:txXfrm>
        <a:off x="67589" y="1510495"/>
        <a:ext cx="5702595" cy="1238105"/>
      </dsp:txXfrm>
    </dsp:sp>
    <dsp:sp modelId="{F08FAF08-276A-433D-A847-80CF9B20D10B}">
      <dsp:nvSpPr>
        <dsp:cNvPr id="0" name=""/>
        <dsp:cNvSpPr/>
      </dsp:nvSpPr>
      <dsp:spPr>
        <a:xfrm rot="5400000">
          <a:off x="8066135" y="757027"/>
          <a:ext cx="1097649" cy="562636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/>
            <a:t>Результат. Повышение качества работы. Оперативное исправление ошибок, устранение затруднений </a:t>
          </a:r>
        </a:p>
      </dsp:txBody>
      <dsp:txXfrm rot="-5400000">
        <a:off x="5801776" y="3074970"/>
        <a:ext cx="5572785" cy="990483"/>
      </dsp:txXfrm>
    </dsp:sp>
    <dsp:sp modelId="{565C118F-0A1C-45D1-8D99-A154EE5C2D35}">
      <dsp:nvSpPr>
        <dsp:cNvPr id="0" name=""/>
        <dsp:cNvSpPr/>
      </dsp:nvSpPr>
      <dsp:spPr>
        <a:xfrm>
          <a:off x="611" y="2884181"/>
          <a:ext cx="5801164" cy="13720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3 шаг. Работа в качестве ассистента и  преподавателя + Консультирование </a:t>
          </a:r>
        </a:p>
      </dsp:txBody>
      <dsp:txXfrm>
        <a:off x="67589" y="2951159"/>
        <a:ext cx="5667208" cy="1238105"/>
      </dsp:txXfrm>
    </dsp:sp>
    <dsp:sp modelId="{3A6872FD-E328-4005-B6CB-EB95A6E65042}">
      <dsp:nvSpPr>
        <dsp:cNvPr id="0" name=""/>
        <dsp:cNvSpPr/>
      </dsp:nvSpPr>
      <dsp:spPr>
        <a:xfrm rot="5400000">
          <a:off x="8105635" y="2239101"/>
          <a:ext cx="1097649" cy="554355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/>
            <a:t>Результат. Формирование профессиональной компетентности</a:t>
          </a:r>
        </a:p>
      </dsp:txBody>
      <dsp:txXfrm rot="-5400000">
        <a:off x="5882685" y="4515635"/>
        <a:ext cx="5489967" cy="990483"/>
      </dsp:txXfrm>
    </dsp:sp>
    <dsp:sp modelId="{376FF9AD-BCD5-47C9-B885-847F58011F72}">
      <dsp:nvSpPr>
        <dsp:cNvPr id="0" name=""/>
        <dsp:cNvSpPr/>
      </dsp:nvSpPr>
      <dsp:spPr>
        <a:xfrm>
          <a:off x="611" y="4324845"/>
          <a:ext cx="5882073" cy="13720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4 шаг. Работа в качестве преподавателя математического кружка + Сопровождение</a:t>
          </a:r>
        </a:p>
      </dsp:txBody>
      <dsp:txXfrm>
        <a:off x="67589" y="4391823"/>
        <a:ext cx="5748117" cy="123810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8B633A-B995-47BE-87BA-B979428879DF}">
      <dsp:nvSpPr>
        <dsp:cNvPr id="0" name=""/>
        <dsp:cNvSpPr/>
      </dsp:nvSpPr>
      <dsp:spPr>
        <a:xfrm rot="5400000">
          <a:off x="7589894" y="-2318681"/>
          <a:ext cx="876017" cy="573739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Результат. Предварительный диагноз.</a:t>
          </a:r>
        </a:p>
      </dsp:txBody>
      <dsp:txXfrm rot="-5400000">
        <a:off x="5159206" y="154771"/>
        <a:ext cx="5694630" cy="790489"/>
      </dsp:txXfrm>
    </dsp:sp>
    <dsp:sp modelId="{A2BE3992-FEE6-4AFD-A062-280501EF97B9}">
      <dsp:nvSpPr>
        <dsp:cNvPr id="0" name=""/>
        <dsp:cNvSpPr/>
      </dsp:nvSpPr>
      <dsp:spPr>
        <a:xfrm>
          <a:off x="196" y="2504"/>
          <a:ext cx="5158694" cy="10950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Шаг 1. Диагностическое тестирование</a:t>
          </a:r>
        </a:p>
      </dsp:txBody>
      <dsp:txXfrm>
        <a:off x="53651" y="55959"/>
        <a:ext cx="5051784" cy="988111"/>
      </dsp:txXfrm>
    </dsp:sp>
    <dsp:sp modelId="{D78EDA98-BEF0-41BB-A868-146B95E0CDBE}">
      <dsp:nvSpPr>
        <dsp:cNvPr id="0" name=""/>
        <dsp:cNvSpPr/>
      </dsp:nvSpPr>
      <dsp:spPr>
        <a:xfrm rot="5400000">
          <a:off x="7630022" y="-1126517"/>
          <a:ext cx="876017" cy="565261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Результат. Освоение материала + Формулировка вопросов по освоенному материалу</a:t>
          </a:r>
        </a:p>
      </dsp:txBody>
      <dsp:txXfrm rot="-5400000">
        <a:off x="5241725" y="1304544"/>
        <a:ext cx="5609847" cy="790489"/>
      </dsp:txXfrm>
    </dsp:sp>
    <dsp:sp modelId="{68B8AEE6-35C7-472B-ABCF-52A92E1FB1ED}">
      <dsp:nvSpPr>
        <dsp:cNvPr id="0" name=""/>
        <dsp:cNvSpPr/>
      </dsp:nvSpPr>
      <dsp:spPr>
        <a:xfrm>
          <a:off x="196" y="1152277"/>
          <a:ext cx="5241528" cy="10950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Шаг 2. Решение задач + Чтение методических рекомендаций к задачам</a:t>
          </a:r>
        </a:p>
      </dsp:txBody>
      <dsp:txXfrm>
        <a:off x="53651" y="1205732"/>
        <a:ext cx="5134618" cy="988111"/>
      </dsp:txXfrm>
    </dsp:sp>
    <dsp:sp modelId="{54350F9C-D41E-4BC2-B0A2-C2D73DF81848}">
      <dsp:nvSpPr>
        <dsp:cNvPr id="0" name=""/>
        <dsp:cNvSpPr/>
      </dsp:nvSpPr>
      <dsp:spPr>
        <a:xfrm rot="5400000">
          <a:off x="7632088" y="23255"/>
          <a:ext cx="876017" cy="565261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Результат. Понимание + уточнение предварительного диагноза  </a:t>
          </a:r>
        </a:p>
      </dsp:txBody>
      <dsp:txXfrm rot="-5400000">
        <a:off x="5243791" y="2454316"/>
        <a:ext cx="5609847" cy="790489"/>
      </dsp:txXfrm>
    </dsp:sp>
    <dsp:sp modelId="{4B4344AC-8275-49A1-A8C4-A2C295D94BB8}">
      <dsp:nvSpPr>
        <dsp:cNvPr id="0" name=""/>
        <dsp:cNvSpPr/>
      </dsp:nvSpPr>
      <dsp:spPr>
        <a:xfrm>
          <a:off x="196" y="2302050"/>
          <a:ext cx="5243595" cy="10950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Шаг 3. Диалог (с куратором) на понимание методики работы преподавателя математического кружка</a:t>
          </a:r>
        </a:p>
      </dsp:txBody>
      <dsp:txXfrm>
        <a:off x="53651" y="2355505"/>
        <a:ext cx="5136685" cy="988111"/>
      </dsp:txXfrm>
    </dsp:sp>
    <dsp:sp modelId="{BE9BCD65-0FD6-4CCF-814D-67C0427847FA}">
      <dsp:nvSpPr>
        <dsp:cNvPr id="0" name=""/>
        <dsp:cNvSpPr/>
      </dsp:nvSpPr>
      <dsp:spPr>
        <a:xfrm rot="5400000">
          <a:off x="7631675" y="1173028"/>
          <a:ext cx="876017" cy="565261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Результат 3+4. Окончательный диагноз</a:t>
          </a:r>
        </a:p>
      </dsp:txBody>
      <dsp:txXfrm rot="-5400000">
        <a:off x="5243378" y="3604089"/>
        <a:ext cx="5609847" cy="790489"/>
      </dsp:txXfrm>
    </dsp:sp>
    <dsp:sp modelId="{1315DCCA-BCFB-4D14-AE0F-857B7002827B}">
      <dsp:nvSpPr>
        <dsp:cNvPr id="0" name=""/>
        <dsp:cNvSpPr/>
      </dsp:nvSpPr>
      <dsp:spPr>
        <a:xfrm>
          <a:off x="196" y="3451823"/>
          <a:ext cx="5243182" cy="10950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Шаг 4. Итоговое тестирование</a:t>
          </a:r>
        </a:p>
      </dsp:txBody>
      <dsp:txXfrm>
        <a:off x="53651" y="3505278"/>
        <a:ext cx="5136272" cy="988111"/>
      </dsp:txXfrm>
    </dsp:sp>
    <dsp:sp modelId="{13272014-6CA2-46B8-8E5E-CCF562B7EB7B}">
      <dsp:nvSpPr>
        <dsp:cNvPr id="0" name=""/>
        <dsp:cNvSpPr/>
      </dsp:nvSpPr>
      <dsp:spPr>
        <a:xfrm>
          <a:off x="196" y="4601596"/>
          <a:ext cx="10885967" cy="10950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Самостоятельная работа, удаленный формат, индивидуальный темп</a:t>
          </a:r>
          <a:r>
            <a:rPr lang="ru-RU" sz="1600" kern="1200" dirty="0"/>
            <a:t>.</a:t>
          </a:r>
        </a:p>
      </dsp:txBody>
      <dsp:txXfrm>
        <a:off x="53651" y="4655051"/>
        <a:ext cx="10779057" cy="9881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0FEC8-D9A7-A64D-CC91-792701B6C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78CEF83-6BC3-C775-A84B-339F83A37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0CCB8E-9296-4ACD-578E-A7E4A5E8A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2D5FF-554B-41C3-A3E7-78ED06C17E6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4BFD75-61AA-B5E7-299D-33AA4A0F3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E4D46B-6778-8809-B5FB-6C4AD8BB4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F43BD-4F74-4278-91A6-2D39B37D2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235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85A574-6AD1-E5B0-F51D-1390A5A63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A080AEB-F26F-055E-DC5F-7477B68BAE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5F86FB-0E6F-7375-8EC7-823D2059B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2D5FF-554B-41C3-A3E7-78ED06C17E6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AE71D4-F276-D41B-CE75-14365968A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88ED87-FA19-FC8A-8441-0B7D5799B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F43BD-4F74-4278-91A6-2D39B37D2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790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F487A5E-D8CC-4AA4-66F4-4310A7BF4D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BF91675-6C78-F329-9BE5-C98460E00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01C356-AC12-DC28-CA61-2E1D4D890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2D5FF-554B-41C3-A3E7-78ED06C17E6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42F7F3-9E83-113D-0D79-06954EC5C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E43C8A-89C0-ED33-407D-016270DB4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F43BD-4F74-4278-91A6-2D39B37D2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485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7528E2-9E1F-2418-50C1-5A70DEF3D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E821D7-8163-A873-0127-311F5DE9E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9EB95A-53E1-D5A8-0A75-31AA347CC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2D5FF-554B-41C3-A3E7-78ED06C17E6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091F82-F493-A535-12C0-435BAD82F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E3DB49-A1CA-589A-DF70-BD8FE9542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F43BD-4F74-4278-91A6-2D39B37D2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637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CB0E16-D097-8115-61DA-CCBBC63D2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766BBA-DCCF-B1B6-FD58-EA6C898F37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880AF2-058B-2303-545E-9703416AA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2D5FF-554B-41C3-A3E7-78ED06C17E6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80507B-16DB-4BF5-A540-7EB11B1F2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16E7F4-0AE7-0793-5433-4FD98D8FF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F43BD-4F74-4278-91A6-2D39B37D2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013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FC7F7F-1910-63BB-4A02-8200C924C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E42CD2-35EA-FC12-A7D2-C32E039813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76A1600-9013-51D8-80A2-9CAA628537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A1C261-27B1-20CF-E35A-9F4E7C4A6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2D5FF-554B-41C3-A3E7-78ED06C17E6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A2B5DDD-582E-F88B-C6E4-AFDA3F790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14D7A92-79BA-03DD-ABAA-7DA046681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F43BD-4F74-4278-91A6-2D39B37D2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770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6E2A15-8BB8-F8E6-C6E7-E27082A82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7C4740-DD35-59DD-E75F-7811643DB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03F21CC-6CEC-F0DA-BC94-02D11FD893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65C99F6-B0B8-4FBE-D320-826EDDF21D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23AA692-06C5-58D6-FACB-6CBA088B47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D13FC37-4661-2436-98C2-B867A0625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2D5FF-554B-41C3-A3E7-78ED06C17E6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69265A1-E82A-01D3-6AC8-F48FFCB47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8F391C-D38C-40A3-DC50-09A5F4AF6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F43BD-4F74-4278-91A6-2D39B37D2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032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7406F-5421-5B67-2CA2-4D1CE9F85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8F9DBCB-921E-60F4-DA86-97DD97D96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2D5FF-554B-41C3-A3E7-78ED06C17E6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B357B32-A3AE-3E43-D45B-4407E13A3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C9F0F6A-8800-989D-0E86-7D5EFE449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F43BD-4F74-4278-91A6-2D39B37D2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365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F5C6703-16CA-A296-4A22-49A92401D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2D5FF-554B-41C3-A3E7-78ED06C17E6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4A27653-7DF4-0964-4ABB-826D1CE17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962922F-3451-DDA2-974F-D86CD286A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F43BD-4F74-4278-91A6-2D39B37D2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078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70F6DA-8143-7A9A-D8DA-3EB8C4417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EEAA6C-06F8-025E-B6EF-C2AC6D34F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1F2AB0-8E89-5A6D-9CC4-98F22225C2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11C991-F9E8-3CE7-C12A-626EDCEC2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2D5FF-554B-41C3-A3E7-78ED06C17E6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62DAA7-6E21-3755-46D6-9D955B839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F72164-5621-6B9B-1A0B-5CBBCACAC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F43BD-4F74-4278-91A6-2D39B37D2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087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3116BD-4C0F-AD91-D11C-CF70E02E5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4F955FB-A05D-12F3-33E8-9E0A3BE264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FB97795-6D6F-16FF-59F4-E3E4C36ABD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932836A-57BA-03D4-8F33-0D63AD67A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2D5FF-554B-41C3-A3E7-78ED06C17E6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E97318-ABA8-C738-3217-C66836731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0475332-2AC1-D407-335F-38E15EDCC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F43BD-4F74-4278-91A6-2D39B37D2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407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C9ED49-4894-6632-F1F8-836B1E31A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50D0FB-5436-805E-EA9F-ABCB11450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20AB27-9F30-272E-B343-A43550E767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2D5FF-554B-41C3-A3E7-78ED06C17E6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E88498-D052-B2A5-BDD1-EA14F52B94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393FDC-7F2F-C1FB-B343-55E4B5D2F5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F43BD-4F74-4278-91A6-2D39B37D2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175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15388D-5003-0584-F775-03225BDAEA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459" y="1647669"/>
            <a:ext cx="11024315" cy="23876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Система методического сопровождения преподавателя дополнительного математического образования при разных формах организации занятий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7C5EB5-8957-CBA8-F53B-109BB81869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440" y="5069840"/>
            <a:ext cx="11257280" cy="161543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Снегурова Виктория Игоревна, </a:t>
            </a:r>
            <a:r>
              <a:rPr lang="ru-RU" dirty="0" err="1"/>
              <a:t>докт.пед.наук</a:t>
            </a:r>
            <a:r>
              <a:rPr lang="ru-RU" dirty="0"/>
              <a:t>, ведущий научный сотрудник Центра математического и естественно-научного общего образования ИСМО им. </a:t>
            </a:r>
            <a:r>
              <a:rPr lang="ru-RU" dirty="0" err="1"/>
              <a:t>В.С.Леднева</a:t>
            </a:r>
            <a:endParaRPr lang="ru-RU" dirty="0"/>
          </a:p>
          <a:p>
            <a:r>
              <a:rPr lang="ru-RU" dirty="0"/>
              <a:t>Сухов Кирилл Андреевич, руководитель ресурсного центра дополнительного образования, Государственное бюджетное нетиповое образовательное учреждение Президентский физико-математический лицей № 239</a:t>
            </a:r>
          </a:p>
        </p:txBody>
      </p:sp>
    </p:spTree>
    <p:extLst>
      <p:ext uri="{BB962C8B-B14F-4D97-AF65-F5344CB8AC3E}">
        <p14:creationId xmlns:p14="http://schemas.microsoft.com/office/powerpoint/2010/main" val="297806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0BCA1-5CC1-9751-0E4D-AFD997791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048" y="0"/>
            <a:ext cx="10515600" cy="1012914"/>
          </a:xfrm>
        </p:spPr>
        <p:txBody>
          <a:bodyPr/>
          <a:lstStyle/>
          <a:p>
            <a:r>
              <a:rPr lang="ru-RU" dirty="0"/>
              <a:t>Противоречие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A46305-333D-8C5B-5AF9-D2275A37F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048" y="1397361"/>
            <a:ext cx="10984606" cy="3784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Между:</a:t>
            </a:r>
          </a:p>
          <a:p>
            <a:pPr marL="0" indent="0">
              <a:buNone/>
            </a:pPr>
            <a:endParaRPr lang="ru-RU" dirty="0"/>
          </a:p>
          <a:p>
            <a:pPr marL="457200" lvl="1" indent="0">
              <a:buNone/>
            </a:pPr>
            <a:r>
              <a:rPr lang="ru-RU" dirty="0"/>
              <a:t>возросшей потребностью в </a:t>
            </a:r>
            <a:r>
              <a:rPr lang="ru-RU" b="1" dirty="0"/>
              <a:t>массовом</a:t>
            </a:r>
            <a:r>
              <a:rPr lang="ru-RU" dirty="0"/>
              <a:t> дополнительном математическом образовании </a:t>
            </a:r>
          </a:p>
          <a:p>
            <a:pPr marL="0" indent="0" algn="just">
              <a:buNone/>
            </a:pPr>
            <a:r>
              <a:rPr lang="ru-RU" dirty="0"/>
              <a:t>и</a:t>
            </a:r>
          </a:p>
          <a:p>
            <a:pPr marL="457200" lvl="1" indent="0" algn="just">
              <a:buNone/>
            </a:pPr>
            <a:r>
              <a:rPr lang="ru-RU" dirty="0"/>
              <a:t>острой </a:t>
            </a:r>
            <a:r>
              <a:rPr lang="ru-RU" b="1" dirty="0"/>
              <a:t>нехваткой </a:t>
            </a:r>
            <a:r>
              <a:rPr lang="ru-RU" dirty="0"/>
              <a:t>квалифицированных педагогов дополнительного математического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045208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9E26EC-A1BF-88B1-B862-F2AFCA8CE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987" y="94668"/>
            <a:ext cx="10765664" cy="1347765"/>
          </a:xfrm>
        </p:spPr>
        <p:txBody>
          <a:bodyPr>
            <a:normAutofit/>
          </a:bodyPr>
          <a:lstStyle/>
          <a:p>
            <a:r>
              <a:rPr lang="ru-RU" dirty="0"/>
              <a:t>Характеристика потенциальных участников математического кружка </a:t>
            </a: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D6D82C0B-037C-8B02-B11B-FA3E83FE26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8672234"/>
              </p:ext>
            </p:extLst>
          </p:nvPr>
        </p:nvGraphicFramePr>
        <p:xfrm>
          <a:off x="314960" y="1513840"/>
          <a:ext cx="11409680" cy="5159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E2D1C37-C171-D64D-420C-BDE2BEF55EB7}"/>
              </a:ext>
            </a:extLst>
          </p:cNvPr>
          <p:cNvSpPr txBox="1"/>
          <p:nvPr/>
        </p:nvSpPr>
        <p:spPr>
          <a:xfrm>
            <a:off x="4998720" y="3908843"/>
            <a:ext cx="6527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НО</a:t>
            </a:r>
          </a:p>
        </p:txBody>
      </p:sp>
    </p:spTree>
    <p:extLst>
      <p:ext uri="{BB962C8B-B14F-4D97-AF65-F5344CB8AC3E}">
        <p14:creationId xmlns:p14="http://schemas.microsoft.com/office/powerpoint/2010/main" val="1769250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778558-F00D-D69F-D056-06289172E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" y="94097"/>
            <a:ext cx="10515600" cy="1325563"/>
          </a:xfrm>
        </p:spPr>
        <p:txBody>
          <a:bodyPr/>
          <a:lstStyle/>
          <a:p>
            <a:r>
              <a:rPr lang="ru-RU" dirty="0"/>
              <a:t>Желаемый конечный результат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98ED5F-97F1-1A6F-B6B4-C37A3DE94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680" y="1825625"/>
            <a:ext cx="11440160" cy="4351338"/>
          </a:xfrm>
        </p:spPr>
        <p:txBody>
          <a:bodyPr/>
          <a:lstStyle/>
          <a:p>
            <a:pPr marL="457200" lvl="1" indent="0">
              <a:buNone/>
            </a:pPr>
            <a:r>
              <a:rPr lang="ru-RU" sz="2800" dirty="0"/>
              <a:t>В результате:</a:t>
            </a:r>
          </a:p>
          <a:p>
            <a:pPr marL="457200" lvl="1" indent="0">
              <a:buNone/>
            </a:pPr>
            <a:endParaRPr lang="ru-RU" sz="2800" dirty="0"/>
          </a:p>
          <a:p>
            <a:pPr lvl="1">
              <a:spcBef>
                <a:spcPts val="1200"/>
              </a:spcBef>
            </a:pPr>
            <a:r>
              <a:rPr lang="ru-RU" sz="2800" dirty="0"/>
              <a:t>вовлечен в математическую деятельность</a:t>
            </a:r>
          </a:p>
          <a:p>
            <a:pPr lvl="1">
              <a:spcBef>
                <a:spcPts val="1200"/>
              </a:spcBef>
            </a:pPr>
            <a:r>
              <a:rPr lang="ru-RU" sz="2800" dirty="0"/>
              <a:t>сформирован устойчивый познавательный интерес к математике, решению нестандартных задач и математической деятельности</a:t>
            </a:r>
          </a:p>
          <a:p>
            <a:pPr lvl="1">
              <a:spcBef>
                <a:spcPts val="1200"/>
              </a:spcBef>
            </a:pPr>
            <a:r>
              <a:rPr lang="ru-RU" sz="2800" dirty="0"/>
              <a:t>есть желание продолжать изучение математики/точных/естественных наук на углубленном уровне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7670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7BFF4A-56A7-BC38-6CD7-A3B04525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0"/>
            <a:ext cx="10515600" cy="1249680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должен знать и уметь преподаватель математического кружка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59EB82CD-AB00-6DAF-ABD8-A4CE8E7AD6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8460370"/>
              </p:ext>
            </p:extLst>
          </p:nvPr>
        </p:nvGraphicFramePr>
        <p:xfrm>
          <a:off x="365760" y="1249681"/>
          <a:ext cx="11531600" cy="5449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2356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F997CC-14BE-DE9D-67E2-328A63A23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669"/>
            <a:ext cx="10515600" cy="961971"/>
          </a:xfrm>
        </p:spPr>
        <p:txBody>
          <a:bodyPr/>
          <a:lstStyle/>
          <a:p>
            <a:r>
              <a:rPr lang="ru-RU" dirty="0"/>
              <a:t>Цель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01D99D1E-A742-16D6-85A1-860D810910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7038654"/>
              </p:ext>
            </p:extLst>
          </p:nvPr>
        </p:nvGraphicFramePr>
        <p:xfrm>
          <a:off x="838200" y="985520"/>
          <a:ext cx="10937240" cy="449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C4E2083-79E7-108B-74DD-FDCBAA26F53C}"/>
              </a:ext>
            </a:extLst>
          </p:cNvPr>
          <p:cNvSpPr txBox="1"/>
          <p:nvPr/>
        </p:nvSpPr>
        <p:spPr>
          <a:xfrm>
            <a:off x="370840" y="5563002"/>
            <a:ext cx="109829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400" b="1" dirty="0"/>
              <a:t>При минимальном непосредственном участии ведущих преподавателей</a:t>
            </a:r>
          </a:p>
          <a:p>
            <a:pPr marL="0" indent="0">
              <a:buNone/>
            </a:pPr>
            <a:endParaRPr lang="ru-RU" sz="2400" b="1" dirty="0"/>
          </a:p>
          <a:p>
            <a:pPr marL="0" indent="0">
              <a:buNone/>
            </a:pPr>
            <a:r>
              <a:rPr lang="ru-RU" sz="2400" b="1" dirty="0"/>
              <a:t>В максимально короткое время</a:t>
            </a:r>
          </a:p>
        </p:txBody>
      </p:sp>
    </p:spTree>
    <p:extLst>
      <p:ext uri="{BB962C8B-B14F-4D97-AF65-F5344CB8AC3E}">
        <p14:creationId xmlns:p14="http://schemas.microsoft.com/office/powerpoint/2010/main" val="1061785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B3E7AA-F19A-6741-34E9-BB3F3DB7A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493" y="114417"/>
            <a:ext cx="10515600" cy="1325563"/>
          </a:xfrm>
        </p:spPr>
        <p:txBody>
          <a:bodyPr/>
          <a:lstStyle/>
          <a:p>
            <a:r>
              <a:rPr lang="ru-RU" dirty="0"/>
              <a:t>2 Модели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DE30C9A1-E38C-3333-4BFE-CFBD18CA65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330622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859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A327A9-7EC4-8ADD-B5B2-578D25660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63600"/>
          </a:xfrm>
        </p:spPr>
        <p:txBody>
          <a:bodyPr/>
          <a:lstStyle/>
          <a:p>
            <a:r>
              <a:rPr lang="ru-RU" dirty="0"/>
              <a:t>Модель 1 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17F410E8-01D1-8A26-91A5-B49923FBAD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4450470"/>
              </p:ext>
            </p:extLst>
          </p:nvPr>
        </p:nvGraphicFramePr>
        <p:xfrm>
          <a:off x="609600" y="1036321"/>
          <a:ext cx="11430000" cy="5699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583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F68288-D32B-2E56-5A14-06BC60F9B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42241"/>
            <a:ext cx="10515600" cy="874395"/>
          </a:xfrm>
        </p:spPr>
        <p:txBody>
          <a:bodyPr/>
          <a:lstStyle/>
          <a:p>
            <a:r>
              <a:rPr lang="ru-RU" dirty="0"/>
              <a:t>Модель 2 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E0FA5362-A644-65D4-4E13-ABB50D07AB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5864126"/>
              </p:ext>
            </p:extLst>
          </p:nvPr>
        </p:nvGraphicFramePr>
        <p:xfrm>
          <a:off x="457200" y="1016636"/>
          <a:ext cx="10896600" cy="5699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53171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506</Words>
  <Application>Microsoft Office PowerPoint</Application>
  <PresentationFormat>Широкоэкранный</PresentationFormat>
  <Paragraphs>63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Система методического сопровождения преподавателя дополнительного математического образования при разных формах организации занятий</vt:lpstr>
      <vt:lpstr>Противоречие</vt:lpstr>
      <vt:lpstr>Характеристика потенциальных участников математического кружка </vt:lpstr>
      <vt:lpstr>Желаемый конечный результат</vt:lpstr>
      <vt:lpstr>Что должен знать и уметь преподаватель математического кружка</vt:lpstr>
      <vt:lpstr>Цель</vt:lpstr>
      <vt:lpstr>2 Модели</vt:lpstr>
      <vt:lpstr>Модель 1 </vt:lpstr>
      <vt:lpstr>Модель 2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Виктория Снегурова</dc:creator>
  <cp:lastModifiedBy>Виктория Снегурова</cp:lastModifiedBy>
  <cp:revision>10</cp:revision>
  <dcterms:created xsi:type="dcterms:W3CDTF">2025-10-08T18:00:19Z</dcterms:created>
  <dcterms:modified xsi:type="dcterms:W3CDTF">2025-10-10T19:13:12Z</dcterms:modified>
</cp:coreProperties>
</file>